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325" r:id="rId2"/>
    <p:sldId id="328" r:id="rId3"/>
    <p:sldId id="329" r:id="rId4"/>
    <p:sldId id="330" r:id="rId5"/>
    <p:sldId id="331" r:id="rId6"/>
    <p:sldId id="332" r:id="rId7"/>
    <p:sldId id="333" r:id="rId8"/>
    <p:sldId id="334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7171"/>
    <a:srgbClr val="313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1219" autoAdjust="0"/>
  </p:normalViewPr>
  <p:slideViewPr>
    <p:cSldViewPr snapToGrid="0">
      <p:cViewPr varScale="1">
        <p:scale>
          <a:sx n="111" d="100"/>
          <a:sy n="111" d="100"/>
        </p:scale>
        <p:origin x="604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C66B6-8005-43F3-9A3A-43C51FF373B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A82D5B-3CB3-42EA-B4C3-3CE82A6E669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814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6913C-73CA-46AA-AE87-2527CB58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8BDA-5E66-42DF-962F-84FC2D4B6D98}" type="slidenum">
              <a:rPr lang="en-US" smtClean="0"/>
              <a:t>‹N›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7665A-1907-4F8E-876B-6392BB8B59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BAB188FB-2345-4397-9068-335B7F46D0FE}"/>
              </a:ext>
            </a:extLst>
          </p:cNvPr>
          <p:cNvSpPr/>
          <p:nvPr userDrawn="1"/>
        </p:nvSpPr>
        <p:spPr>
          <a:xfrm>
            <a:off x="0" y="1"/>
            <a:ext cx="9821331" cy="6857999"/>
          </a:xfrm>
          <a:custGeom>
            <a:avLst/>
            <a:gdLst>
              <a:gd name="connsiteX0" fmla="*/ 0 w 9821331"/>
              <a:gd name="connsiteY0" fmla="*/ 0 h 6857999"/>
              <a:gd name="connsiteX1" fmla="*/ 2963333 w 9821331"/>
              <a:gd name="connsiteY1" fmla="*/ 0 h 6857999"/>
              <a:gd name="connsiteX2" fmla="*/ 9821331 w 9821331"/>
              <a:gd name="connsiteY2" fmla="*/ 6857999 h 6857999"/>
              <a:gd name="connsiteX3" fmla="*/ 0 w 9821331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21331" h="6857999">
                <a:moveTo>
                  <a:pt x="0" y="0"/>
                </a:moveTo>
                <a:lnTo>
                  <a:pt x="2963333" y="0"/>
                </a:lnTo>
                <a:lnTo>
                  <a:pt x="982133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170E64-181D-4141-9BA9-D53ED52827C9}"/>
              </a:ext>
            </a:extLst>
          </p:cNvPr>
          <p:cNvCxnSpPr/>
          <p:nvPr userDrawn="1"/>
        </p:nvCxnSpPr>
        <p:spPr>
          <a:xfrm flipH="1">
            <a:off x="826032" y="4048554"/>
            <a:ext cx="907551" cy="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7C026FCB-31A8-4CAD-B08E-0D5CA79A1C74}"/>
              </a:ext>
            </a:extLst>
          </p:cNvPr>
          <p:cNvSpPr txBox="1">
            <a:spLocks/>
          </p:cNvSpPr>
          <p:nvPr userDrawn="1"/>
        </p:nvSpPr>
        <p:spPr>
          <a:xfrm>
            <a:off x="11288807" y="6225718"/>
            <a:ext cx="554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6C95AE-7298-45E1-9514-94AFF5BED89B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6E7F228-B5C9-47EB-A2C3-C4E0338D76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19" y="592601"/>
            <a:ext cx="674328" cy="67432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0E6A4BB-5B67-4001-9074-E6DCB6D0817D}"/>
              </a:ext>
            </a:extLst>
          </p:cNvPr>
          <p:cNvSpPr/>
          <p:nvPr userDrawn="1"/>
        </p:nvSpPr>
        <p:spPr>
          <a:xfrm>
            <a:off x="822638" y="1690714"/>
            <a:ext cx="991966" cy="495108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wrap="none" lIns="144000" tIns="108000" rIns="144000" bIns="10800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rPr>
              <a:t>TOPIC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EC0836-E5A7-479D-A2AA-1E17AB4E19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639" y="2351023"/>
            <a:ext cx="4511362" cy="1557275"/>
          </a:xfrm>
        </p:spPr>
        <p:txBody>
          <a:bodyPr anchor="t"/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96626B-81EA-4D10-B186-28E7976B62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2638" y="4188811"/>
            <a:ext cx="6448277" cy="2333906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40442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85621-2A5D-4460-854A-61DC65495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F308F7-7937-4F06-815B-D4E6768705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8D0DFFD0-520C-4FDA-8A7D-470C5F142348}"/>
              </a:ext>
            </a:extLst>
          </p:cNvPr>
          <p:cNvSpPr txBox="1">
            <a:spLocks/>
          </p:cNvSpPr>
          <p:nvPr userDrawn="1"/>
        </p:nvSpPr>
        <p:spPr>
          <a:xfrm>
            <a:off x="11288807" y="6342454"/>
            <a:ext cx="554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6C95AE-7298-45E1-9514-94AFF5BED89B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192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6D9A4B-744F-4ADB-B7A7-1E3704BCD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FCDCA1-1E85-4241-8086-E26E49E61E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3225E-A8E7-4E77-9822-74CE62E90A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E94EDD-D22A-4702-AFE1-732A7AD641D0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65153-41C5-406D-AD4E-E151A13B6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8CAC846C-56CF-4E69-866A-0265E75D6ABF}"/>
              </a:ext>
            </a:extLst>
          </p:cNvPr>
          <p:cNvSpPr txBox="1">
            <a:spLocks/>
          </p:cNvSpPr>
          <p:nvPr userDrawn="1"/>
        </p:nvSpPr>
        <p:spPr>
          <a:xfrm>
            <a:off x="11288807" y="6342454"/>
            <a:ext cx="554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6C95AE-7298-45E1-9514-94AFF5BED89B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4220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6913C-73CA-46AA-AE87-2527CB58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8BDA-5E66-42DF-962F-84FC2D4B6D98}" type="slidenum">
              <a:rPr lang="en-US" smtClean="0"/>
              <a:t>‹N›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C80FF0-A628-4A87-9991-0A42E9F4D297}"/>
              </a:ext>
            </a:extLst>
          </p:cNvPr>
          <p:cNvSpPr txBox="1"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CB04656-10F1-4A23-9FC4-E01409BFC7D2}"/>
              </a:ext>
            </a:extLst>
          </p:cNvPr>
          <p:cNvSpPr/>
          <p:nvPr userDrawn="1"/>
        </p:nvSpPr>
        <p:spPr>
          <a:xfrm>
            <a:off x="10841471" y="508066"/>
            <a:ext cx="764142" cy="76414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263E64-CFDE-441A-882E-7376FD6060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378" y="526597"/>
            <a:ext cx="674328" cy="674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E82912-9938-462C-9178-F28DF0657AE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118" y="1116835"/>
            <a:ext cx="2739764" cy="2739764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B67EE5E-D1F2-4392-82D7-C9A02A9C7B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95800" y="3703321"/>
            <a:ext cx="3200400" cy="970280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378690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6913C-73CA-46AA-AE87-2527CB58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8BDA-5E66-42DF-962F-84FC2D4B6D98}" type="slidenum">
              <a:rPr lang="en-US" smtClean="0"/>
              <a:t>‹N›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C80FF0-A628-4A87-9991-0A42E9F4D297}"/>
              </a:ext>
            </a:extLst>
          </p:cNvPr>
          <p:cNvSpPr txBox="1"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CB04656-10F1-4A23-9FC4-E01409BFC7D2}"/>
              </a:ext>
            </a:extLst>
          </p:cNvPr>
          <p:cNvSpPr/>
          <p:nvPr userDrawn="1"/>
        </p:nvSpPr>
        <p:spPr>
          <a:xfrm>
            <a:off x="10841471" y="508066"/>
            <a:ext cx="764142" cy="76414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263E64-CFDE-441A-882E-7376FD6060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378" y="526597"/>
            <a:ext cx="674328" cy="67432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6674460-A50A-4CCB-8FEC-CCD4A0FB6BFA}"/>
              </a:ext>
            </a:extLst>
          </p:cNvPr>
          <p:cNvSpPr/>
          <p:nvPr userDrawn="1"/>
        </p:nvSpPr>
        <p:spPr>
          <a:xfrm>
            <a:off x="661099" y="1988662"/>
            <a:ext cx="2363984" cy="2137268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40000"/>
              </a:lnSpc>
            </a:pPr>
            <a:r>
              <a:rPr lang="en-US" sz="12800" b="1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Arial" panose="020B0604020202020204" pitchFamily="34" charset="0"/>
              </a:rPr>
              <a:t>“</a:t>
            </a:r>
            <a:endParaRPr lang="en-US" sz="8000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F51CB-A736-415C-B9E9-1B84D2C6AB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7600" y="2976880"/>
            <a:ext cx="8188960" cy="2966720"/>
          </a:xfrm>
        </p:spPr>
        <p:txBody>
          <a:bodyPr>
            <a:no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Quote</a:t>
            </a:r>
          </a:p>
        </p:txBody>
      </p:sp>
    </p:spTree>
    <p:extLst>
      <p:ext uri="{BB962C8B-B14F-4D97-AF65-F5344CB8AC3E}">
        <p14:creationId xmlns:p14="http://schemas.microsoft.com/office/powerpoint/2010/main" val="35599464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i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6913C-73CA-46AA-AE87-2527CB58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8BDA-5E66-42DF-962F-84FC2D4B6D98}" type="slidenum">
              <a:rPr lang="en-US" smtClean="0"/>
              <a:t>‹N›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C80FF0-A628-4A87-9991-0A42E9F4D297}"/>
              </a:ext>
            </a:extLst>
          </p:cNvPr>
          <p:cNvSpPr txBox="1"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CB04656-10F1-4A23-9FC4-E01409BFC7D2}"/>
              </a:ext>
            </a:extLst>
          </p:cNvPr>
          <p:cNvSpPr/>
          <p:nvPr userDrawn="1"/>
        </p:nvSpPr>
        <p:spPr>
          <a:xfrm>
            <a:off x="10841471" y="508066"/>
            <a:ext cx="764142" cy="76414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263E64-CFDE-441A-882E-7376FD6060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378" y="526597"/>
            <a:ext cx="674328" cy="67432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FB8D829-090B-42FA-A31E-5363F2BEC0A7}"/>
              </a:ext>
            </a:extLst>
          </p:cNvPr>
          <p:cNvGrpSpPr/>
          <p:nvPr userDrawn="1"/>
        </p:nvGrpSpPr>
        <p:grpSpPr>
          <a:xfrm>
            <a:off x="598109" y="472540"/>
            <a:ext cx="835193" cy="835193"/>
            <a:chOff x="3328988" y="3201988"/>
            <a:chExt cx="392113" cy="392113"/>
          </a:xfrm>
        </p:grpSpPr>
        <p:sp>
          <p:nvSpPr>
            <p:cNvPr id="12" name="Oval 46">
              <a:extLst>
                <a:ext uri="{FF2B5EF4-FFF2-40B4-BE49-F238E27FC236}">
                  <a16:creationId xmlns:a16="http://schemas.microsoft.com/office/drawing/2014/main" id="{E63992C2-83C5-4645-9433-8D38987E93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8988" y="3201988"/>
              <a:ext cx="392113" cy="392113"/>
            </a:xfrm>
            <a:prstGeom prst="ellipse">
              <a:avLst/>
            </a:prstGeom>
            <a:solidFill>
              <a:srgbClr val="1AB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1DBEFDA-B509-4BED-86FD-24C8DCEAE2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7413" y="3317875"/>
              <a:ext cx="196850" cy="158750"/>
            </a:xfrm>
            <a:custGeom>
              <a:avLst/>
              <a:gdLst>
                <a:gd name="T0" fmla="*/ 90 w 100"/>
                <a:gd name="T1" fmla="*/ 20 h 81"/>
                <a:gd name="T2" fmla="*/ 32 w 100"/>
                <a:gd name="T3" fmla="*/ 81 h 81"/>
                <a:gd name="T4" fmla="*/ 0 w 100"/>
                <a:gd name="T5" fmla="*/ 72 h 81"/>
                <a:gd name="T6" fmla="*/ 31 w 100"/>
                <a:gd name="T7" fmla="*/ 63 h 81"/>
                <a:gd name="T8" fmla="*/ 12 w 100"/>
                <a:gd name="T9" fmla="*/ 49 h 81"/>
                <a:gd name="T10" fmla="*/ 21 w 100"/>
                <a:gd name="T11" fmla="*/ 48 h 81"/>
                <a:gd name="T12" fmla="*/ 4 w 100"/>
                <a:gd name="T13" fmla="*/ 28 h 81"/>
                <a:gd name="T14" fmla="*/ 14 w 100"/>
                <a:gd name="T15" fmla="*/ 31 h 81"/>
                <a:gd name="T16" fmla="*/ 7 w 100"/>
                <a:gd name="T17" fmla="*/ 3 h 81"/>
                <a:gd name="T18" fmla="*/ 50 w 100"/>
                <a:gd name="T19" fmla="*/ 25 h 81"/>
                <a:gd name="T20" fmla="*/ 70 w 100"/>
                <a:gd name="T21" fmla="*/ 0 h 81"/>
                <a:gd name="T22" fmla="*/ 85 w 100"/>
                <a:gd name="T23" fmla="*/ 6 h 81"/>
                <a:gd name="T24" fmla="*/ 98 w 100"/>
                <a:gd name="T25" fmla="*/ 1 h 81"/>
                <a:gd name="T26" fmla="*/ 89 w 100"/>
                <a:gd name="T27" fmla="*/ 12 h 81"/>
                <a:gd name="T28" fmla="*/ 100 w 100"/>
                <a:gd name="T29" fmla="*/ 9 h 81"/>
                <a:gd name="T30" fmla="*/ 90 w 100"/>
                <a:gd name="T31" fmla="*/ 2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0" h="81">
                  <a:moveTo>
                    <a:pt x="90" y="20"/>
                  </a:moveTo>
                  <a:cubicBezTo>
                    <a:pt x="91" y="49"/>
                    <a:pt x="70" y="81"/>
                    <a:pt x="32" y="81"/>
                  </a:cubicBezTo>
                  <a:cubicBezTo>
                    <a:pt x="20" y="81"/>
                    <a:pt x="9" y="77"/>
                    <a:pt x="0" y="72"/>
                  </a:cubicBezTo>
                  <a:cubicBezTo>
                    <a:pt x="11" y="73"/>
                    <a:pt x="22" y="70"/>
                    <a:pt x="31" y="63"/>
                  </a:cubicBezTo>
                  <a:cubicBezTo>
                    <a:pt x="22" y="63"/>
                    <a:pt x="14" y="57"/>
                    <a:pt x="12" y="49"/>
                  </a:cubicBezTo>
                  <a:cubicBezTo>
                    <a:pt x="15" y="49"/>
                    <a:pt x="18" y="49"/>
                    <a:pt x="21" y="48"/>
                  </a:cubicBezTo>
                  <a:cubicBezTo>
                    <a:pt x="11" y="47"/>
                    <a:pt x="4" y="38"/>
                    <a:pt x="4" y="28"/>
                  </a:cubicBezTo>
                  <a:cubicBezTo>
                    <a:pt x="7" y="30"/>
                    <a:pt x="10" y="31"/>
                    <a:pt x="14" y="31"/>
                  </a:cubicBezTo>
                  <a:cubicBezTo>
                    <a:pt x="4" y="25"/>
                    <a:pt x="2" y="13"/>
                    <a:pt x="7" y="3"/>
                  </a:cubicBezTo>
                  <a:cubicBezTo>
                    <a:pt x="17" y="16"/>
                    <a:pt x="33" y="24"/>
                    <a:pt x="50" y="25"/>
                  </a:cubicBezTo>
                  <a:cubicBezTo>
                    <a:pt x="47" y="12"/>
                    <a:pt x="56" y="0"/>
                    <a:pt x="70" y="0"/>
                  </a:cubicBezTo>
                  <a:cubicBezTo>
                    <a:pt x="75" y="0"/>
                    <a:pt x="81" y="2"/>
                    <a:pt x="85" y="6"/>
                  </a:cubicBezTo>
                  <a:cubicBezTo>
                    <a:pt x="89" y="5"/>
                    <a:pt x="94" y="3"/>
                    <a:pt x="98" y="1"/>
                  </a:cubicBezTo>
                  <a:cubicBezTo>
                    <a:pt x="96" y="6"/>
                    <a:pt x="93" y="10"/>
                    <a:pt x="89" y="12"/>
                  </a:cubicBezTo>
                  <a:cubicBezTo>
                    <a:pt x="93" y="12"/>
                    <a:pt x="97" y="11"/>
                    <a:pt x="100" y="9"/>
                  </a:cubicBezTo>
                  <a:cubicBezTo>
                    <a:pt x="98" y="13"/>
                    <a:pt x="94" y="17"/>
                    <a:pt x="90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0D35719-F510-49FD-8E7F-7787A2C76C46}"/>
              </a:ext>
            </a:extLst>
          </p:cNvPr>
          <p:cNvSpPr txBox="1"/>
          <p:nvPr userDrawn="1"/>
        </p:nvSpPr>
        <p:spPr>
          <a:xfrm>
            <a:off x="2449809" y="5705812"/>
            <a:ext cx="72923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b="1" dirty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@</a:t>
            </a:r>
            <a:r>
              <a:rPr lang="it-IT" sz="6000" b="1" dirty="0" err="1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cloudgen_verona</a:t>
            </a:r>
            <a:r>
              <a:rPr lang="it-IT" sz="6000" b="1" dirty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endParaRPr lang="en-US" sz="6000" b="1" dirty="0">
              <a:solidFill>
                <a:schemeClr val="bg1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433A2-3CE2-4CEB-A877-247517834D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33302" y="1381125"/>
            <a:ext cx="9408169" cy="3963035"/>
          </a:xfrm>
        </p:spPr>
        <p:txBody>
          <a:bodyPr anchor="ctr">
            <a:normAutofit/>
          </a:bodyPr>
          <a:lstStyle>
            <a:lvl1pPr algn="ctr">
              <a:defRPr sz="11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#Twit</a:t>
            </a:r>
          </a:p>
        </p:txBody>
      </p:sp>
    </p:spTree>
    <p:extLst>
      <p:ext uri="{BB962C8B-B14F-4D97-AF65-F5344CB8AC3E}">
        <p14:creationId xmlns:p14="http://schemas.microsoft.com/office/powerpoint/2010/main" val="32119933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5B52871-47E1-4BD3-8171-9AB933289023}"/>
              </a:ext>
            </a:extLst>
          </p:cNvPr>
          <p:cNvSpPr/>
          <p:nvPr userDrawn="1"/>
        </p:nvSpPr>
        <p:spPr>
          <a:xfrm>
            <a:off x="1281467" y="1704375"/>
            <a:ext cx="9629068" cy="2137268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r>
              <a:rPr lang="en-US" sz="6000" dirty="0">
                <a:solidFill>
                  <a:schemeClr val="tx1"/>
                </a:solidFill>
                <a:latin typeface="Myanmar Text" panose="020B0502040204020203" pitchFamily="34" charset="0"/>
                <a:ea typeface="Roboto Light" charset="0"/>
                <a:cs typeface="Myanmar Text" panose="020B0502040204020203" pitchFamily="34" charset="0"/>
              </a:rPr>
              <a:t>Thank you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Myanmar Text" panose="020B0502040204020203" pitchFamily="34" charset="0"/>
                <a:ea typeface="Roboto Light" charset="0"/>
                <a:cs typeface="Myanmar Text" panose="020B0502040204020203" pitchFamily="34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5582724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0D20722D-C386-48A8-832E-BEFB7E163D87}"/>
              </a:ext>
            </a:extLst>
          </p:cNvPr>
          <p:cNvSpPr/>
          <p:nvPr userDrawn="1"/>
        </p:nvSpPr>
        <p:spPr>
          <a:xfrm>
            <a:off x="1899716" y="1168879"/>
            <a:ext cx="1727060" cy="21072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38100" dist="127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14015E1-3C59-48D8-9F16-694625A374B3}"/>
              </a:ext>
            </a:extLst>
          </p:cNvPr>
          <p:cNvGrpSpPr/>
          <p:nvPr userDrawn="1"/>
        </p:nvGrpSpPr>
        <p:grpSpPr>
          <a:xfrm>
            <a:off x="5076829" y="1255776"/>
            <a:ext cx="469383" cy="469383"/>
            <a:chOff x="3328988" y="3201988"/>
            <a:chExt cx="392113" cy="392113"/>
          </a:xfrm>
        </p:grpSpPr>
        <p:sp>
          <p:nvSpPr>
            <p:cNvPr id="36" name="Oval 46">
              <a:extLst>
                <a:ext uri="{FF2B5EF4-FFF2-40B4-BE49-F238E27FC236}">
                  <a16:creationId xmlns:a16="http://schemas.microsoft.com/office/drawing/2014/main" id="{048D2759-9DB6-4951-955A-B50F27360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8988" y="3201988"/>
              <a:ext cx="392113" cy="392113"/>
            </a:xfrm>
            <a:prstGeom prst="ellipse">
              <a:avLst/>
            </a:prstGeom>
            <a:solidFill>
              <a:srgbClr val="1AB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7" name="Freeform 47">
              <a:extLst>
                <a:ext uri="{FF2B5EF4-FFF2-40B4-BE49-F238E27FC236}">
                  <a16:creationId xmlns:a16="http://schemas.microsoft.com/office/drawing/2014/main" id="{F51B14D2-E4FA-43E9-AC7F-5C73F9C26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7413" y="3317875"/>
              <a:ext cx="196850" cy="158750"/>
            </a:xfrm>
            <a:custGeom>
              <a:avLst/>
              <a:gdLst>
                <a:gd name="T0" fmla="*/ 90 w 100"/>
                <a:gd name="T1" fmla="*/ 20 h 81"/>
                <a:gd name="T2" fmla="*/ 32 w 100"/>
                <a:gd name="T3" fmla="*/ 81 h 81"/>
                <a:gd name="T4" fmla="*/ 0 w 100"/>
                <a:gd name="T5" fmla="*/ 72 h 81"/>
                <a:gd name="T6" fmla="*/ 31 w 100"/>
                <a:gd name="T7" fmla="*/ 63 h 81"/>
                <a:gd name="T8" fmla="*/ 12 w 100"/>
                <a:gd name="T9" fmla="*/ 49 h 81"/>
                <a:gd name="T10" fmla="*/ 21 w 100"/>
                <a:gd name="T11" fmla="*/ 48 h 81"/>
                <a:gd name="T12" fmla="*/ 4 w 100"/>
                <a:gd name="T13" fmla="*/ 28 h 81"/>
                <a:gd name="T14" fmla="*/ 14 w 100"/>
                <a:gd name="T15" fmla="*/ 31 h 81"/>
                <a:gd name="T16" fmla="*/ 7 w 100"/>
                <a:gd name="T17" fmla="*/ 3 h 81"/>
                <a:gd name="T18" fmla="*/ 50 w 100"/>
                <a:gd name="T19" fmla="*/ 25 h 81"/>
                <a:gd name="T20" fmla="*/ 70 w 100"/>
                <a:gd name="T21" fmla="*/ 0 h 81"/>
                <a:gd name="T22" fmla="*/ 85 w 100"/>
                <a:gd name="T23" fmla="*/ 6 h 81"/>
                <a:gd name="T24" fmla="*/ 98 w 100"/>
                <a:gd name="T25" fmla="*/ 1 h 81"/>
                <a:gd name="T26" fmla="*/ 89 w 100"/>
                <a:gd name="T27" fmla="*/ 12 h 81"/>
                <a:gd name="T28" fmla="*/ 100 w 100"/>
                <a:gd name="T29" fmla="*/ 9 h 81"/>
                <a:gd name="T30" fmla="*/ 90 w 100"/>
                <a:gd name="T31" fmla="*/ 2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0" h="81">
                  <a:moveTo>
                    <a:pt x="90" y="20"/>
                  </a:moveTo>
                  <a:cubicBezTo>
                    <a:pt x="91" y="49"/>
                    <a:pt x="70" y="81"/>
                    <a:pt x="32" y="81"/>
                  </a:cubicBezTo>
                  <a:cubicBezTo>
                    <a:pt x="20" y="81"/>
                    <a:pt x="9" y="77"/>
                    <a:pt x="0" y="72"/>
                  </a:cubicBezTo>
                  <a:cubicBezTo>
                    <a:pt x="11" y="73"/>
                    <a:pt x="22" y="70"/>
                    <a:pt x="31" y="63"/>
                  </a:cubicBezTo>
                  <a:cubicBezTo>
                    <a:pt x="22" y="63"/>
                    <a:pt x="14" y="57"/>
                    <a:pt x="12" y="49"/>
                  </a:cubicBezTo>
                  <a:cubicBezTo>
                    <a:pt x="15" y="49"/>
                    <a:pt x="18" y="49"/>
                    <a:pt x="21" y="48"/>
                  </a:cubicBezTo>
                  <a:cubicBezTo>
                    <a:pt x="11" y="47"/>
                    <a:pt x="4" y="38"/>
                    <a:pt x="4" y="28"/>
                  </a:cubicBezTo>
                  <a:cubicBezTo>
                    <a:pt x="7" y="30"/>
                    <a:pt x="10" y="31"/>
                    <a:pt x="14" y="31"/>
                  </a:cubicBezTo>
                  <a:cubicBezTo>
                    <a:pt x="4" y="25"/>
                    <a:pt x="2" y="13"/>
                    <a:pt x="7" y="3"/>
                  </a:cubicBezTo>
                  <a:cubicBezTo>
                    <a:pt x="17" y="16"/>
                    <a:pt x="33" y="24"/>
                    <a:pt x="50" y="25"/>
                  </a:cubicBezTo>
                  <a:cubicBezTo>
                    <a:pt x="47" y="12"/>
                    <a:pt x="56" y="0"/>
                    <a:pt x="70" y="0"/>
                  </a:cubicBezTo>
                  <a:cubicBezTo>
                    <a:pt x="75" y="0"/>
                    <a:pt x="81" y="2"/>
                    <a:pt x="85" y="6"/>
                  </a:cubicBezTo>
                  <a:cubicBezTo>
                    <a:pt x="89" y="5"/>
                    <a:pt x="94" y="3"/>
                    <a:pt x="98" y="1"/>
                  </a:cubicBezTo>
                  <a:cubicBezTo>
                    <a:pt x="96" y="6"/>
                    <a:pt x="93" y="10"/>
                    <a:pt x="89" y="12"/>
                  </a:cubicBezTo>
                  <a:cubicBezTo>
                    <a:pt x="93" y="12"/>
                    <a:pt x="97" y="11"/>
                    <a:pt x="100" y="9"/>
                  </a:cubicBezTo>
                  <a:cubicBezTo>
                    <a:pt x="98" y="13"/>
                    <a:pt x="94" y="17"/>
                    <a:pt x="90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2D83D4F-8900-43B3-8C7A-527AA24273E3}"/>
              </a:ext>
            </a:extLst>
          </p:cNvPr>
          <p:cNvGrpSpPr/>
          <p:nvPr userDrawn="1"/>
        </p:nvGrpSpPr>
        <p:grpSpPr>
          <a:xfrm>
            <a:off x="5075877" y="2767509"/>
            <a:ext cx="469383" cy="467482"/>
            <a:chOff x="2809875" y="2679700"/>
            <a:chExt cx="392113" cy="390525"/>
          </a:xfrm>
        </p:grpSpPr>
        <p:sp>
          <p:nvSpPr>
            <p:cNvPr id="39" name="Oval 70">
              <a:extLst>
                <a:ext uri="{FF2B5EF4-FFF2-40B4-BE49-F238E27FC236}">
                  <a16:creationId xmlns:a16="http://schemas.microsoft.com/office/drawing/2014/main" id="{82844D25-9F70-4E6A-AE9D-D6BF2BAF4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9875" y="2679700"/>
              <a:ext cx="392113" cy="390525"/>
            </a:xfrm>
            <a:prstGeom prst="ellipse">
              <a:avLst/>
            </a:prstGeom>
            <a:solidFill>
              <a:srgbClr val="008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71">
              <a:extLst>
                <a:ext uri="{FF2B5EF4-FFF2-40B4-BE49-F238E27FC236}">
                  <a16:creationId xmlns:a16="http://schemas.microsoft.com/office/drawing/2014/main" id="{D371B08C-40B0-4F03-87D5-A98B65938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8300" y="2771775"/>
              <a:ext cx="192088" cy="192088"/>
            </a:xfrm>
            <a:custGeom>
              <a:avLst/>
              <a:gdLst>
                <a:gd name="T0" fmla="*/ 23 w 98"/>
                <a:gd name="T1" fmla="*/ 98 h 98"/>
                <a:gd name="T2" fmla="*/ 2 w 98"/>
                <a:gd name="T3" fmla="*/ 98 h 98"/>
                <a:gd name="T4" fmla="*/ 2 w 98"/>
                <a:gd name="T5" fmla="*/ 32 h 98"/>
                <a:gd name="T6" fmla="*/ 23 w 98"/>
                <a:gd name="T7" fmla="*/ 32 h 98"/>
                <a:gd name="T8" fmla="*/ 23 w 98"/>
                <a:gd name="T9" fmla="*/ 98 h 98"/>
                <a:gd name="T10" fmla="*/ 12 w 98"/>
                <a:gd name="T11" fmla="*/ 24 h 98"/>
                <a:gd name="T12" fmla="*/ 0 w 98"/>
                <a:gd name="T13" fmla="*/ 12 h 98"/>
                <a:gd name="T14" fmla="*/ 12 w 98"/>
                <a:gd name="T15" fmla="*/ 0 h 98"/>
                <a:gd name="T16" fmla="*/ 24 w 98"/>
                <a:gd name="T17" fmla="*/ 12 h 98"/>
                <a:gd name="T18" fmla="*/ 12 w 98"/>
                <a:gd name="T19" fmla="*/ 24 h 98"/>
                <a:gd name="T20" fmla="*/ 98 w 98"/>
                <a:gd name="T21" fmla="*/ 98 h 98"/>
                <a:gd name="T22" fmla="*/ 78 w 98"/>
                <a:gd name="T23" fmla="*/ 98 h 98"/>
                <a:gd name="T24" fmla="*/ 78 w 98"/>
                <a:gd name="T25" fmla="*/ 64 h 98"/>
                <a:gd name="T26" fmla="*/ 67 w 98"/>
                <a:gd name="T27" fmla="*/ 49 h 98"/>
                <a:gd name="T28" fmla="*/ 55 w 98"/>
                <a:gd name="T29" fmla="*/ 64 h 98"/>
                <a:gd name="T30" fmla="*/ 55 w 98"/>
                <a:gd name="T31" fmla="*/ 98 h 98"/>
                <a:gd name="T32" fmla="*/ 35 w 98"/>
                <a:gd name="T33" fmla="*/ 98 h 98"/>
                <a:gd name="T34" fmla="*/ 35 w 98"/>
                <a:gd name="T35" fmla="*/ 32 h 98"/>
                <a:gd name="T36" fmla="*/ 55 w 98"/>
                <a:gd name="T37" fmla="*/ 32 h 98"/>
                <a:gd name="T38" fmla="*/ 55 w 98"/>
                <a:gd name="T39" fmla="*/ 41 h 98"/>
                <a:gd name="T40" fmla="*/ 75 w 98"/>
                <a:gd name="T41" fmla="*/ 30 h 98"/>
                <a:gd name="T42" fmla="*/ 98 w 98"/>
                <a:gd name="T43" fmla="*/ 56 h 98"/>
                <a:gd name="T44" fmla="*/ 98 w 98"/>
                <a:gd name="T4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98">
                  <a:moveTo>
                    <a:pt x="23" y="98"/>
                  </a:moveTo>
                  <a:cubicBezTo>
                    <a:pt x="2" y="98"/>
                    <a:pt x="2" y="98"/>
                    <a:pt x="2" y="98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98"/>
                  </a:lnTo>
                  <a:close/>
                  <a:moveTo>
                    <a:pt x="12" y="24"/>
                  </a:moveTo>
                  <a:cubicBezTo>
                    <a:pt x="6" y="24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8"/>
                    <a:pt x="19" y="24"/>
                    <a:pt x="12" y="24"/>
                  </a:cubicBezTo>
                  <a:close/>
                  <a:moveTo>
                    <a:pt x="98" y="98"/>
                  </a:moveTo>
                  <a:cubicBezTo>
                    <a:pt x="78" y="98"/>
                    <a:pt x="78" y="98"/>
                    <a:pt x="78" y="98"/>
                  </a:cubicBezTo>
                  <a:cubicBezTo>
                    <a:pt x="78" y="98"/>
                    <a:pt x="78" y="73"/>
                    <a:pt x="78" y="64"/>
                  </a:cubicBezTo>
                  <a:cubicBezTo>
                    <a:pt x="78" y="54"/>
                    <a:pt x="75" y="49"/>
                    <a:pt x="67" y="49"/>
                  </a:cubicBezTo>
                  <a:cubicBezTo>
                    <a:pt x="59" y="49"/>
                    <a:pt x="55" y="54"/>
                    <a:pt x="55" y="64"/>
                  </a:cubicBezTo>
                  <a:cubicBezTo>
                    <a:pt x="55" y="74"/>
                    <a:pt x="55" y="98"/>
                    <a:pt x="55" y="98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1"/>
                    <a:pt x="61" y="30"/>
                    <a:pt x="75" y="30"/>
                  </a:cubicBezTo>
                  <a:cubicBezTo>
                    <a:pt x="89" y="30"/>
                    <a:pt x="98" y="39"/>
                    <a:pt x="98" y="56"/>
                  </a:cubicBezTo>
                  <a:cubicBezTo>
                    <a:pt x="98" y="74"/>
                    <a:pt x="98" y="98"/>
                    <a:pt x="98" y="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42" name="Oval 46">
            <a:extLst>
              <a:ext uri="{FF2B5EF4-FFF2-40B4-BE49-F238E27FC236}">
                <a16:creationId xmlns:a16="http://schemas.microsoft.com/office/drawing/2014/main" id="{D7584215-21B6-4AD4-93FD-178379FAF38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428861" y="3966098"/>
            <a:ext cx="250669" cy="2506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6D0D5EA-0FC2-4816-9DD6-5026B7C3476B}"/>
              </a:ext>
            </a:extLst>
          </p:cNvPr>
          <p:cNvGrpSpPr/>
          <p:nvPr userDrawn="1"/>
        </p:nvGrpSpPr>
        <p:grpSpPr>
          <a:xfrm>
            <a:off x="5075878" y="2011643"/>
            <a:ext cx="469382" cy="469382"/>
            <a:chOff x="4378325" y="2157413"/>
            <a:chExt cx="392113" cy="392113"/>
          </a:xfrm>
        </p:grpSpPr>
        <p:sp>
          <p:nvSpPr>
            <p:cNvPr id="44" name="Oval 113">
              <a:extLst>
                <a:ext uri="{FF2B5EF4-FFF2-40B4-BE49-F238E27FC236}">
                  <a16:creationId xmlns:a16="http://schemas.microsoft.com/office/drawing/2014/main" id="{20D301FE-1CA5-40FC-8D32-D0F552770D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2157413"/>
              <a:ext cx="392113" cy="392113"/>
            </a:xfrm>
            <a:prstGeom prst="ellipse">
              <a:avLst/>
            </a:prstGeom>
            <a:solidFill>
              <a:srgbClr val="2D2D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4">
              <a:extLst>
                <a:ext uri="{FF2B5EF4-FFF2-40B4-BE49-F238E27FC236}">
                  <a16:creationId xmlns:a16="http://schemas.microsoft.com/office/drawing/2014/main" id="{631AB385-759B-4A7C-9CED-7F6A2EBD6F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9763" y="2230438"/>
              <a:ext cx="247650" cy="241300"/>
            </a:xfrm>
            <a:custGeom>
              <a:avLst/>
              <a:gdLst>
                <a:gd name="T0" fmla="*/ 63 w 126"/>
                <a:gd name="T1" fmla="*/ 0 h 123"/>
                <a:gd name="T2" fmla="*/ 0 w 126"/>
                <a:gd name="T3" fmla="*/ 63 h 123"/>
                <a:gd name="T4" fmla="*/ 42 w 126"/>
                <a:gd name="T5" fmla="*/ 123 h 123"/>
                <a:gd name="T6" fmla="*/ 42 w 126"/>
                <a:gd name="T7" fmla="*/ 123 h 123"/>
                <a:gd name="T8" fmla="*/ 44 w 126"/>
                <a:gd name="T9" fmla="*/ 123 h 123"/>
                <a:gd name="T10" fmla="*/ 47 w 126"/>
                <a:gd name="T11" fmla="*/ 119 h 123"/>
                <a:gd name="T12" fmla="*/ 47 w 126"/>
                <a:gd name="T13" fmla="*/ 119 h 123"/>
                <a:gd name="T14" fmla="*/ 47 w 126"/>
                <a:gd name="T15" fmla="*/ 119 h 123"/>
                <a:gd name="T16" fmla="*/ 47 w 126"/>
                <a:gd name="T17" fmla="*/ 108 h 123"/>
                <a:gd name="T18" fmla="*/ 34 w 126"/>
                <a:gd name="T19" fmla="*/ 108 h 123"/>
                <a:gd name="T20" fmla="*/ 25 w 126"/>
                <a:gd name="T21" fmla="*/ 98 h 123"/>
                <a:gd name="T22" fmla="*/ 17 w 126"/>
                <a:gd name="T23" fmla="*/ 89 h 123"/>
                <a:gd name="T24" fmla="*/ 26 w 126"/>
                <a:gd name="T25" fmla="*/ 90 h 123"/>
                <a:gd name="T26" fmla="*/ 40 w 126"/>
                <a:gd name="T27" fmla="*/ 101 h 123"/>
                <a:gd name="T28" fmla="*/ 48 w 126"/>
                <a:gd name="T29" fmla="*/ 99 h 123"/>
                <a:gd name="T30" fmla="*/ 51 w 126"/>
                <a:gd name="T31" fmla="*/ 92 h 123"/>
                <a:gd name="T32" fmla="*/ 22 w 126"/>
                <a:gd name="T33" fmla="*/ 62 h 123"/>
                <a:gd name="T34" fmla="*/ 29 w 126"/>
                <a:gd name="T35" fmla="*/ 43 h 123"/>
                <a:gd name="T36" fmla="*/ 30 w 126"/>
                <a:gd name="T37" fmla="*/ 26 h 123"/>
                <a:gd name="T38" fmla="*/ 47 w 126"/>
                <a:gd name="T39" fmla="*/ 33 h 123"/>
                <a:gd name="T40" fmla="*/ 63 w 126"/>
                <a:gd name="T41" fmla="*/ 31 h 123"/>
                <a:gd name="T42" fmla="*/ 63 w 126"/>
                <a:gd name="T43" fmla="*/ 31 h 123"/>
                <a:gd name="T44" fmla="*/ 63 w 126"/>
                <a:gd name="T45" fmla="*/ 31 h 123"/>
                <a:gd name="T46" fmla="*/ 63 w 126"/>
                <a:gd name="T47" fmla="*/ 31 h 123"/>
                <a:gd name="T48" fmla="*/ 63 w 126"/>
                <a:gd name="T49" fmla="*/ 31 h 123"/>
                <a:gd name="T50" fmla="*/ 79 w 126"/>
                <a:gd name="T51" fmla="*/ 33 h 123"/>
                <a:gd name="T52" fmla="*/ 96 w 126"/>
                <a:gd name="T53" fmla="*/ 26 h 123"/>
                <a:gd name="T54" fmla="*/ 97 w 126"/>
                <a:gd name="T55" fmla="*/ 43 h 123"/>
                <a:gd name="T56" fmla="*/ 104 w 126"/>
                <a:gd name="T57" fmla="*/ 62 h 123"/>
                <a:gd name="T58" fmla="*/ 75 w 126"/>
                <a:gd name="T59" fmla="*/ 92 h 123"/>
                <a:gd name="T60" fmla="*/ 79 w 126"/>
                <a:gd name="T61" fmla="*/ 103 h 123"/>
                <a:gd name="T62" fmla="*/ 79 w 126"/>
                <a:gd name="T63" fmla="*/ 119 h 123"/>
                <a:gd name="T64" fmla="*/ 82 w 126"/>
                <a:gd name="T65" fmla="*/ 123 h 123"/>
                <a:gd name="T66" fmla="*/ 83 w 126"/>
                <a:gd name="T67" fmla="*/ 123 h 123"/>
                <a:gd name="T68" fmla="*/ 84 w 126"/>
                <a:gd name="T69" fmla="*/ 123 h 123"/>
                <a:gd name="T70" fmla="*/ 126 w 126"/>
                <a:gd name="T71" fmla="*/ 63 h 123"/>
                <a:gd name="T72" fmla="*/ 63 w 126"/>
                <a:gd name="T73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6" h="123">
                  <a:moveTo>
                    <a:pt x="63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1"/>
                    <a:pt x="17" y="114"/>
                    <a:pt x="42" y="123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43" y="123"/>
                    <a:pt x="43" y="123"/>
                    <a:pt x="44" y="123"/>
                  </a:cubicBezTo>
                  <a:cubicBezTo>
                    <a:pt x="46" y="123"/>
                    <a:pt x="47" y="122"/>
                    <a:pt x="47" y="119"/>
                  </a:cubicBezTo>
                  <a:cubicBezTo>
                    <a:pt x="47" y="119"/>
                    <a:pt x="47" y="119"/>
                    <a:pt x="47" y="119"/>
                  </a:cubicBezTo>
                  <a:cubicBezTo>
                    <a:pt x="47" y="119"/>
                    <a:pt x="47" y="119"/>
                    <a:pt x="47" y="119"/>
                  </a:cubicBezTo>
                  <a:cubicBezTo>
                    <a:pt x="47" y="116"/>
                    <a:pt x="47" y="112"/>
                    <a:pt x="47" y="108"/>
                  </a:cubicBezTo>
                  <a:cubicBezTo>
                    <a:pt x="43" y="109"/>
                    <a:pt x="37" y="110"/>
                    <a:pt x="34" y="108"/>
                  </a:cubicBezTo>
                  <a:cubicBezTo>
                    <a:pt x="30" y="106"/>
                    <a:pt x="27" y="103"/>
                    <a:pt x="25" y="98"/>
                  </a:cubicBezTo>
                  <a:cubicBezTo>
                    <a:pt x="23" y="92"/>
                    <a:pt x="17" y="90"/>
                    <a:pt x="17" y="89"/>
                  </a:cubicBezTo>
                  <a:cubicBezTo>
                    <a:pt x="16" y="88"/>
                    <a:pt x="23" y="86"/>
                    <a:pt x="26" y="90"/>
                  </a:cubicBezTo>
                  <a:cubicBezTo>
                    <a:pt x="30" y="94"/>
                    <a:pt x="33" y="102"/>
                    <a:pt x="40" y="101"/>
                  </a:cubicBezTo>
                  <a:cubicBezTo>
                    <a:pt x="44" y="100"/>
                    <a:pt x="46" y="100"/>
                    <a:pt x="48" y="99"/>
                  </a:cubicBezTo>
                  <a:cubicBezTo>
                    <a:pt x="48" y="97"/>
                    <a:pt x="49" y="94"/>
                    <a:pt x="51" y="92"/>
                  </a:cubicBezTo>
                  <a:cubicBezTo>
                    <a:pt x="34" y="89"/>
                    <a:pt x="22" y="80"/>
                    <a:pt x="22" y="62"/>
                  </a:cubicBezTo>
                  <a:cubicBezTo>
                    <a:pt x="22" y="54"/>
                    <a:pt x="25" y="47"/>
                    <a:pt x="29" y="43"/>
                  </a:cubicBezTo>
                  <a:cubicBezTo>
                    <a:pt x="28" y="39"/>
                    <a:pt x="27" y="30"/>
                    <a:pt x="30" y="26"/>
                  </a:cubicBezTo>
                  <a:cubicBezTo>
                    <a:pt x="30" y="26"/>
                    <a:pt x="35" y="24"/>
                    <a:pt x="47" y="33"/>
                  </a:cubicBezTo>
                  <a:cubicBezTo>
                    <a:pt x="52" y="32"/>
                    <a:pt x="57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9" y="31"/>
                    <a:pt x="74" y="32"/>
                    <a:pt x="79" y="33"/>
                  </a:cubicBezTo>
                  <a:cubicBezTo>
                    <a:pt x="92" y="24"/>
                    <a:pt x="96" y="26"/>
                    <a:pt x="96" y="26"/>
                  </a:cubicBezTo>
                  <a:cubicBezTo>
                    <a:pt x="99" y="30"/>
                    <a:pt x="98" y="39"/>
                    <a:pt x="97" y="43"/>
                  </a:cubicBezTo>
                  <a:cubicBezTo>
                    <a:pt x="101" y="47"/>
                    <a:pt x="104" y="54"/>
                    <a:pt x="104" y="62"/>
                  </a:cubicBezTo>
                  <a:cubicBezTo>
                    <a:pt x="104" y="80"/>
                    <a:pt x="92" y="89"/>
                    <a:pt x="75" y="92"/>
                  </a:cubicBezTo>
                  <a:cubicBezTo>
                    <a:pt x="79" y="95"/>
                    <a:pt x="79" y="101"/>
                    <a:pt x="79" y="103"/>
                  </a:cubicBezTo>
                  <a:cubicBezTo>
                    <a:pt x="79" y="105"/>
                    <a:pt x="79" y="119"/>
                    <a:pt x="79" y="119"/>
                  </a:cubicBezTo>
                  <a:cubicBezTo>
                    <a:pt x="79" y="122"/>
                    <a:pt x="80" y="123"/>
                    <a:pt x="82" y="123"/>
                  </a:cubicBezTo>
                  <a:cubicBezTo>
                    <a:pt x="83" y="123"/>
                    <a:pt x="83" y="123"/>
                    <a:pt x="83" y="123"/>
                  </a:cubicBezTo>
                  <a:cubicBezTo>
                    <a:pt x="84" y="123"/>
                    <a:pt x="84" y="123"/>
                    <a:pt x="84" y="123"/>
                  </a:cubicBezTo>
                  <a:cubicBezTo>
                    <a:pt x="109" y="114"/>
                    <a:pt x="126" y="91"/>
                    <a:pt x="126" y="63"/>
                  </a:cubicBezTo>
                  <a:cubicBezTo>
                    <a:pt x="126" y="28"/>
                    <a:pt x="98" y="0"/>
                    <a:pt x="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6" name="Title 1">
            <a:extLst>
              <a:ext uri="{FF2B5EF4-FFF2-40B4-BE49-F238E27FC236}">
                <a16:creationId xmlns:a16="http://schemas.microsoft.com/office/drawing/2014/main" id="{D31A81DB-738A-45AD-B996-2339829D9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6941" y="174757"/>
            <a:ext cx="11230421" cy="431020"/>
          </a:xfrm>
          <a:prstGeom prst="rect">
            <a:avLst/>
          </a:prstGeom>
        </p:spPr>
        <p:txBody>
          <a:bodyPr/>
          <a:lstStyle>
            <a:lvl1pPr algn="l">
              <a:defRPr sz="2400" b="0" i="0">
                <a:solidFill>
                  <a:schemeClr val="bg1"/>
                </a:solidFill>
                <a:latin typeface="Myanmar Text" panose="020B0502040204020203" pitchFamily="34" charset="0"/>
                <a:ea typeface="Myanmar Text" panose="020B0502040204020203" pitchFamily="34" charset="0"/>
                <a:cs typeface="Myanmar Text" panose="020B0502040204020203" pitchFamily="34" charset="0"/>
              </a:defRPr>
            </a:lvl1pPr>
          </a:lstStyle>
          <a:p>
            <a:r>
              <a:rPr lang="en-US" dirty="0"/>
              <a:t>Personal profile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6A98F187-8B28-4BB4-94DA-1BF2E1A3E0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40975" y="1294139"/>
            <a:ext cx="3877110" cy="4310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latin typeface="Myanmar Text" panose="020B0502040204020203" pitchFamily="34" charset="0"/>
                <a:cs typeface="Myanmar Text" panose="020B0502040204020203" pitchFamily="34" charset="0"/>
              </a:defRPr>
            </a:lvl1pPr>
            <a:lvl2pPr marL="4572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2pPr>
            <a:lvl3pPr marL="9144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3pPr>
            <a:lvl4pPr marL="13716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4pPr>
            <a:lvl5pPr marL="18288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Username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11FA7DC9-356B-4588-9414-01D1849CB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40024" y="2039345"/>
            <a:ext cx="3877110" cy="4310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latin typeface="Myanmar Text" panose="020B0502040204020203" pitchFamily="34" charset="0"/>
                <a:cs typeface="Myanmar Text" panose="020B0502040204020203" pitchFamily="34" charset="0"/>
              </a:defRPr>
            </a:lvl1pPr>
            <a:lvl2pPr marL="4572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2pPr>
            <a:lvl3pPr marL="9144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3pPr>
            <a:lvl4pPr marL="13716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4pPr>
            <a:lvl5pPr marL="18288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Username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D6C3908C-2182-4F4B-83D0-398CD98089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0975" y="2803648"/>
            <a:ext cx="3877110" cy="4310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latin typeface="Myanmar Text" panose="020B0502040204020203" pitchFamily="34" charset="0"/>
                <a:cs typeface="Myanmar Text" panose="020B0502040204020203" pitchFamily="34" charset="0"/>
              </a:defRPr>
            </a:lvl1pPr>
            <a:lvl2pPr marL="4572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2pPr>
            <a:lvl3pPr marL="9144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3pPr>
            <a:lvl4pPr marL="13716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4pPr>
            <a:lvl5pPr marL="18288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Username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D0164C68-E787-4C76-AAE7-5FC22C910C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99716" y="3276089"/>
            <a:ext cx="1727061" cy="582194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1pPr>
            <a:lvl2pPr marL="457200" indent="0">
              <a:buNone/>
              <a:defRPr sz="1400">
                <a:latin typeface="Myanmar Text" panose="020B0502040204020203" pitchFamily="34" charset="0"/>
                <a:cs typeface="Myanmar Text" panose="020B0502040204020203" pitchFamily="34" charset="0"/>
              </a:defRPr>
            </a:lvl2pPr>
            <a:lvl3pPr marL="914400" indent="0">
              <a:buNone/>
              <a:defRPr sz="1400">
                <a:latin typeface="Myanmar Text" panose="020B0502040204020203" pitchFamily="34" charset="0"/>
                <a:cs typeface="Myanmar Text" panose="020B0502040204020203" pitchFamily="34" charset="0"/>
              </a:defRPr>
            </a:lvl3pPr>
            <a:lvl4pPr marL="1371600" indent="0">
              <a:buNone/>
              <a:defRPr sz="1400">
                <a:latin typeface="Myanmar Text" panose="020B0502040204020203" pitchFamily="34" charset="0"/>
                <a:cs typeface="Myanmar Text" panose="020B0502040204020203" pitchFamily="34" charset="0"/>
              </a:defRPr>
            </a:lvl4pPr>
            <a:lvl5pPr marL="1828800" indent="0">
              <a:buNone/>
              <a:defRPr sz="1400">
                <a:latin typeface="Myanmar Text" panose="020B0502040204020203" pitchFamily="34" charset="0"/>
                <a:cs typeface="Myanmar Text" panose="020B0502040204020203" pitchFamily="34" charset="0"/>
              </a:defRPr>
            </a:lvl5pPr>
          </a:lstStyle>
          <a:p>
            <a:pPr lvl="0"/>
            <a:r>
              <a:rPr lang="en-US" dirty="0"/>
              <a:t>NAME SURNAME</a:t>
            </a:r>
          </a:p>
        </p:txBody>
      </p:sp>
      <p:sp>
        <p:nvSpPr>
          <p:cNvPr id="2" name="Rectangle 33">
            <a:extLst>
              <a:ext uri="{FF2B5EF4-FFF2-40B4-BE49-F238E27FC236}">
                <a16:creationId xmlns:a16="http://schemas.microsoft.com/office/drawing/2014/main" id="{79D28276-3262-B2BF-FD7D-430D0F2DDE2C}"/>
              </a:ext>
            </a:extLst>
          </p:cNvPr>
          <p:cNvSpPr/>
          <p:nvPr userDrawn="1"/>
        </p:nvSpPr>
        <p:spPr>
          <a:xfrm>
            <a:off x="1899715" y="3993839"/>
            <a:ext cx="1727060" cy="21072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38100" dist="127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F8B7D7-72E4-4404-541C-D386C3C238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99715" y="6101049"/>
            <a:ext cx="1727061" cy="582194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1pPr>
            <a:lvl2pPr marL="457200" indent="0">
              <a:buNone/>
              <a:defRPr sz="1400">
                <a:latin typeface="Myanmar Text" panose="020B0502040204020203" pitchFamily="34" charset="0"/>
                <a:cs typeface="Myanmar Text" panose="020B0502040204020203" pitchFamily="34" charset="0"/>
              </a:defRPr>
            </a:lvl2pPr>
            <a:lvl3pPr marL="914400" indent="0">
              <a:buNone/>
              <a:defRPr sz="1400">
                <a:latin typeface="Myanmar Text" panose="020B0502040204020203" pitchFamily="34" charset="0"/>
                <a:cs typeface="Myanmar Text" panose="020B0502040204020203" pitchFamily="34" charset="0"/>
              </a:defRPr>
            </a:lvl3pPr>
            <a:lvl4pPr marL="1371600" indent="0">
              <a:buNone/>
              <a:defRPr sz="1400">
                <a:latin typeface="Myanmar Text" panose="020B0502040204020203" pitchFamily="34" charset="0"/>
                <a:cs typeface="Myanmar Text" panose="020B0502040204020203" pitchFamily="34" charset="0"/>
              </a:defRPr>
            </a:lvl4pPr>
            <a:lvl5pPr marL="1828800" indent="0">
              <a:buNone/>
              <a:defRPr sz="1400">
                <a:latin typeface="Myanmar Text" panose="020B0502040204020203" pitchFamily="34" charset="0"/>
                <a:cs typeface="Myanmar Text" panose="020B0502040204020203" pitchFamily="34" charset="0"/>
              </a:defRPr>
            </a:lvl5pPr>
          </a:lstStyle>
          <a:p>
            <a:pPr lvl="0"/>
            <a:r>
              <a:rPr lang="en-US" dirty="0"/>
              <a:t>NAME SURNAME</a:t>
            </a:r>
          </a:p>
        </p:txBody>
      </p:sp>
      <p:grpSp>
        <p:nvGrpSpPr>
          <p:cNvPr id="4" name="Group 34">
            <a:extLst>
              <a:ext uri="{FF2B5EF4-FFF2-40B4-BE49-F238E27FC236}">
                <a16:creationId xmlns:a16="http://schemas.microsoft.com/office/drawing/2014/main" id="{F741CBAA-E068-E62A-7E8F-D53CE304B512}"/>
              </a:ext>
            </a:extLst>
          </p:cNvPr>
          <p:cNvGrpSpPr/>
          <p:nvPr userDrawn="1"/>
        </p:nvGrpSpPr>
        <p:grpSpPr>
          <a:xfrm>
            <a:off x="5076829" y="4085848"/>
            <a:ext cx="469383" cy="469383"/>
            <a:chOff x="3328988" y="3201988"/>
            <a:chExt cx="392113" cy="392113"/>
          </a:xfrm>
        </p:grpSpPr>
        <p:sp>
          <p:nvSpPr>
            <p:cNvPr id="5" name="Oval 46">
              <a:extLst>
                <a:ext uri="{FF2B5EF4-FFF2-40B4-BE49-F238E27FC236}">
                  <a16:creationId xmlns:a16="http://schemas.microsoft.com/office/drawing/2014/main" id="{516B0794-4C2E-4AC5-399E-2F4E38902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8988" y="3201988"/>
              <a:ext cx="392113" cy="392113"/>
            </a:xfrm>
            <a:prstGeom prst="ellipse">
              <a:avLst/>
            </a:prstGeom>
            <a:solidFill>
              <a:srgbClr val="1AB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" name="Freeform 47">
              <a:extLst>
                <a:ext uri="{FF2B5EF4-FFF2-40B4-BE49-F238E27FC236}">
                  <a16:creationId xmlns:a16="http://schemas.microsoft.com/office/drawing/2014/main" id="{25815D0E-243B-D4A2-C181-B98EE0F1A7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7413" y="3317875"/>
              <a:ext cx="196850" cy="158750"/>
            </a:xfrm>
            <a:custGeom>
              <a:avLst/>
              <a:gdLst>
                <a:gd name="T0" fmla="*/ 90 w 100"/>
                <a:gd name="T1" fmla="*/ 20 h 81"/>
                <a:gd name="T2" fmla="*/ 32 w 100"/>
                <a:gd name="T3" fmla="*/ 81 h 81"/>
                <a:gd name="T4" fmla="*/ 0 w 100"/>
                <a:gd name="T5" fmla="*/ 72 h 81"/>
                <a:gd name="T6" fmla="*/ 31 w 100"/>
                <a:gd name="T7" fmla="*/ 63 h 81"/>
                <a:gd name="T8" fmla="*/ 12 w 100"/>
                <a:gd name="T9" fmla="*/ 49 h 81"/>
                <a:gd name="T10" fmla="*/ 21 w 100"/>
                <a:gd name="T11" fmla="*/ 48 h 81"/>
                <a:gd name="T12" fmla="*/ 4 w 100"/>
                <a:gd name="T13" fmla="*/ 28 h 81"/>
                <a:gd name="T14" fmla="*/ 14 w 100"/>
                <a:gd name="T15" fmla="*/ 31 h 81"/>
                <a:gd name="T16" fmla="*/ 7 w 100"/>
                <a:gd name="T17" fmla="*/ 3 h 81"/>
                <a:gd name="T18" fmla="*/ 50 w 100"/>
                <a:gd name="T19" fmla="*/ 25 h 81"/>
                <a:gd name="T20" fmla="*/ 70 w 100"/>
                <a:gd name="T21" fmla="*/ 0 h 81"/>
                <a:gd name="T22" fmla="*/ 85 w 100"/>
                <a:gd name="T23" fmla="*/ 6 h 81"/>
                <a:gd name="T24" fmla="*/ 98 w 100"/>
                <a:gd name="T25" fmla="*/ 1 h 81"/>
                <a:gd name="T26" fmla="*/ 89 w 100"/>
                <a:gd name="T27" fmla="*/ 12 h 81"/>
                <a:gd name="T28" fmla="*/ 100 w 100"/>
                <a:gd name="T29" fmla="*/ 9 h 81"/>
                <a:gd name="T30" fmla="*/ 90 w 100"/>
                <a:gd name="T31" fmla="*/ 2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0" h="81">
                  <a:moveTo>
                    <a:pt x="90" y="20"/>
                  </a:moveTo>
                  <a:cubicBezTo>
                    <a:pt x="91" y="49"/>
                    <a:pt x="70" y="81"/>
                    <a:pt x="32" y="81"/>
                  </a:cubicBezTo>
                  <a:cubicBezTo>
                    <a:pt x="20" y="81"/>
                    <a:pt x="9" y="77"/>
                    <a:pt x="0" y="72"/>
                  </a:cubicBezTo>
                  <a:cubicBezTo>
                    <a:pt x="11" y="73"/>
                    <a:pt x="22" y="70"/>
                    <a:pt x="31" y="63"/>
                  </a:cubicBezTo>
                  <a:cubicBezTo>
                    <a:pt x="22" y="63"/>
                    <a:pt x="14" y="57"/>
                    <a:pt x="12" y="49"/>
                  </a:cubicBezTo>
                  <a:cubicBezTo>
                    <a:pt x="15" y="49"/>
                    <a:pt x="18" y="49"/>
                    <a:pt x="21" y="48"/>
                  </a:cubicBezTo>
                  <a:cubicBezTo>
                    <a:pt x="11" y="47"/>
                    <a:pt x="4" y="38"/>
                    <a:pt x="4" y="28"/>
                  </a:cubicBezTo>
                  <a:cubicBezTo>
                    <a:pt x="7" y="30"/>
                    <a:pt x="10" y="31"/>
                    <a:pt x="14" y="31"/>
                  </a:cubicBezTo>
                  <a:cubicBezTo>
                    <a:pt x="4" y="25"/>
                    <a:pt x="2" y="13"/>
                    <a:pt x="7" y="3"/>
                  </a:cubicBezTo>
                  <a:cubicBezTo>
                    <a:pt x="17" y="16"/>
                    <a:pt x="33" y="24"/>
                    <a:pt x="50" y="25"/>
                  </a:cubicBezTo>
                  <a:cubicBezTo>
                    <a:pt x="47" y="12"/>
                    <a:pt x="56" y="0"/>
                    <a:pt x="70" y="0"/>
                  </a:cubicBezTo>
                  <a:cubicBezTo>
                    <a:pt x="75" y="0"/>
                    <a:pt x="81" y="2"/>
                    <a:pt x="85" y="6"/>
                  </a:cubicBezTo>
                  <a:cubicBezTo>
                    <a:pt x="89" y="5"/>
                    <a:pt x="94" y="3"/>
                    <a:pt x="98" y="1"/>
                  </a:cubicBezTo>
                  <a:cubicBezTo>
                    <a:pt x="96" y="6"/>
                    <a:pt x="93" y="10"/>
                    <a:pt x="89" y="12"/>
                  </a:cubicBezTo>
                  <a:cubicBezTo>
                    <a:pt x="93" y="12"/>
                    <a:pt x="97" y="11"/>
                    <a:pt x="100" y="9"/>
                  </a:cubicBezTo>
                  <a:cubicBezTo>
                    <a:pt x="98" y="13"/>
                    <a:pt x="94" y="17"/>
                    <a:pt x="90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7" name="Group 37">
            <a:extLst>
              <a:ext uri="{FF2B5EF4-FFF2-40B4-BE49-F238E27FC236}">
                <a16:creationId xmlns:a16="http://schemas.microsoft.com/office/drawing/2014/main" id="{30F4472B-7973-CC42-1BB3-1AD50642BD9C}"/>
              </a:ext>
            </a:extLst>
          </p:cNvPr>
          <p:cNvGrpSpPr/>
          <p:nvPr userDrawn="1"/>
        </p:nvGrpSpPr>
        <p:grpSpPr>
          <a:xfrm>
            <a:off x="5075877" y="5597581"/>
            <a:ext cx="469383" cy="467482"/>
            <a:chOff x="2809875" y="2679700"/>
            <a:chExt cx="392113" cy="390525"/>
          </a:xfrm>
        </p:grpSpPr>
        <p:sp>
          <p:nvSpPr>
            <p:cNvPr id="8" name="Oval 70">
              <a:extLst>
                <a:ext uri="{FF2B5EF4-FFF2-40B4-BE49-F238E27FC236}">
                  <a16:creationId xmlns:a16="http://schemas.microsoft.com/office/drawing/2014/main" id="{49DE56AE-AAEE-879A-A8EB-36D4E9BFDB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9875" y="2679700"/>
              <a:ext cx="392113" cy="390525"/>
            </a:xfrm>
            <a:prstGeom prst="ellipse">
              <a:avLst/>
            </a:prstGeom>
            <a:solidFill>
              <a:srgbClr val="008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" name="Freeform 71">
              <a:extLst>
                <a:ext uri="{FF2B5EF4-FFF2-40B4-BE49-F238E27FC236}">
                  <a16:creationId xmlns:a16="http://schemas.microsoft.com/office/drawing/2014/main" id="{1187BCDC-4469-A06B-CAB8-88AD7683CB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8300" y="2771775"/>
              <a:ext cx="192088" cy="192088"/>
            </a:xfrm>
            <a:custGeom>
              <a:avLst/>
              <a:gdLst>
                <a:gd name="T0" fmla="*/ 23 w 98"/>
                <a:gd name="T1" fmla="*/ 98 h 98"/>
                <a:gd name="T2" fmla="*/ 2 w 98"/>
                <a:gd name="T3" fmla="*/ 98 h 98"/>
                <a:gd name="T4" fmla="*/ 2 w 98"/>
                <a:gd name="T5" fmla="*/ 32 h 98"/>
                <a:gd name="T6" fmla="*/ 23 w 98"/>
                <a:gd name="T7" fmla="*/ 32 h 98"/>
                <a:gd name="T8" fmla="*/ 23 w 98"/>
                <a:gd name="T9" fmla="*/ 98 h 98"/>
                <a:gd name="T10" fmla="*/ 12 w 98"/>
                <a:gd name="T11" fmla="*/ 24 h 98"/>
                <a:gd name="T12" fmla="*/ 0 w 98"/>
                <a:gd name="T13" fmla="*/ 12 h 98"/>
                <a:gd name="T14" fmla="*/ 12 w 98"/>
                <a:gd name="T15" fmla="*/ 0 h 98"/>
                <a:gd name="T16" fmla="*/ 24 w 98"/>
                <a:gd name="T17" fmla="*/ 12 h 98"/>
                <a:gd name="T18" fmla="*/ 12 w 98"/>
                <a:gd name="T19" fmla="*/ 24 h 98"/>
                <a:gd name="T20" fmla="*/ 98 w 98"/>
                <a:gd name="T21" fmla="*/ 98 h 98"/>
                <a:gd name="T22" fmla="*/ 78 w 98"/>
                <a:gd name="T23" fmla="*/ 98 h 98"/>
                <a:gd name="T24" fmla="*/ 78 w 98"/>
                <a:gd name="T25" fmla="*/ 64 h 98"/>
                <a:gd name="T26" fmla="*/ 67 w 98"/>
                <a:gd name="T27" fmla="*/ 49 h 98"/>
                <a:gd name="T28" fmla="*/ 55 w 98"/>
                <a:gd name="T29" fmla="*/ 64 h 98"/>
                <a:gd name="T30" fmla="*/ 55 w 98"/>
                <a:gd name="T31" fmla="*/ 98 h 98"/>
                <a:gd name="T32" fmla="*/ 35 w 98"/>
                <a:gd name="T33" fmla="*/ 98 h 98"/>
                <a:gd name="T34" fmla="*/ 35 w 98"/>
                <a:gd name="T35" fmla="*/ 32 h 98"/>
                <a:gd name="T36" fmla="*/ 55 w 98"/>
                <a:gd name="T37" fmla="*/ 32 h 98"/>
                <a:gd name="T38" fmla="*/ 55 w 98"/>
                <a:gd name="T39" fmla="*/ 41 h 98"/>
                <a:gd name="T40" fmla="*/ 75 w 98"/>
                <a:gd name="T41" fmla="*/ 30 h 98"/>
                <a:gd name="T42" fmla="*/ 98 w 98"/>
                <a:gd name="T43" fmla="*/ 56 h 98"/>
                <a:gd name="T44" fmla="*/ 98 w 98"/>
                <a:gd name="T4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98">
                  <a:moveTo>
                    <a:pt x="23" y="98"/>
                  </a:moveTo>
                  <a:cubicBezTo>
                    <a:pt x="2" y="98"/>
                    <a:pt x="2" y="98"/>
                    <a:pt x="2" y="98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98"/>
                  </a:lnTo>
                  <a:close/>
                  <a:moveTo>
                    <a:pt x="12" y="24"/>
                  </a:moveTo>
                  <a:cubicBezTo>
                    <a:pt x="6" y="24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8"/>
                    <a:pt x="19" y="24"/>
                    <a:pt x="12" y="24"/>
                  </a:cubicBezTo>
                  <a:close/>
                  <a:moveTo>
                    <a:pt x="98" y="98"/>
                  </a:moveTo>
                  <a:cubicBezTo>
                    <a:pt x="78" y="98"/>
                    <a:pt x="78" y="98"/>
                    <a:pt x="78" y="98"/>
                  </a:cubicBezTo>
                  <a:cubicBezTo>
                    <a:pt x="78" y="98"/>
                    <a:pt x="78" y="73"/>
                    <a:pt x="78" y="64"/>
                  </a:cubicBezTo>
                  <a:cubicBezTo>
                    <a:pt x="78" y="54"/>
                    <a:pt x="75" y="49"/>
                    <a:pt x="67" y="49"/>
                  </a:cubicBezTo>
                  <a:cubicBezTo>
                    <a:pt x="59" y="49"/>
                    <a:pt x="55" y="54"/>
                    <a:pt x="55" y="64"/>
                  </a:cubicBezTo>
                  <a:cubicBezTo>
                    <a:pt x="55" y="74"/>
                    <a:pt x="55" y="98"/>
                    <a:pt x="55" y="98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1"/>
                    <a:pt x="61" y="30"/>
                    <a:pt x="75" y="30"/>
                  </a:cubicBezTo>
                  <a:cubicBezTo>
                    <a:pt x="89" y="30"/>
                    <a:pt x="98" y="39"/>
                    <a:pt x="98" y="56"/>
                  </a:cubicBezTo>
                  <a:cubicBezTo>
                    <a:pt x="98" y="74"/>
                    <a:pt x="98" y="98"/>
                    <a:pt x="98" y="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0" name="Group 42">
            <a:extLst>
              <a:ext uri="{FF2B5EF4-FFF2-40B4-BE49-F238E27FC236}">
                <a16:creationId xmlns:a16="http://schemas.microsoft.com/office/drawing/2014/main" id="{E471392E-3F3E-A29C-4FC7-C50223F8739D}"/>
              </a:ext>
            </a:extLst>
          </p:cNvPr>
          <p:cNvGrpSpPr/>
          <p:nvPr userDrawn="1"/>
        </p:nvGrpSpPr>
        <p:grpSpPr>
          <a:xfrm>
            <a:off x="5075878" y="4841715"/>
            <a:ext cx="469382" cy="469382"/>
            <a:chOff x="4378325" y="2157413"/>
            <a:chExt cx="392113" cy="392113"/>
          </a:xfrm>
        </p:grpSpPr>
        <p:sp>
          <p:nvSpPr>
            <p:cNvPr id="11" name="Oval 113">
              <a:extLst>
                <a:ext uri="{FF2B5EF4-FFF2-40B4-BE49-F238E27FC236}">
                  <a16:creationId xmlns:a16="http://schemas.microsoft.com/office/drawing/2014/main" id="{102E713E-3869-2A62-7B2F-FD3BAA83F0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2157413"/>
              <a:ext cx="392113" cy="392113"/>
            </a:xfrm>
            <a:prstGeom prst="ellipse">
              <a:avLst/>
            </a:prstGeom>
            <a:solidFill>
              <a:srgbClr val="2D2D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4">
              <a:extLst>
                <a:ext uri="{FF2B5EF4-FFF2-40B4-BE49-F238E27FC236}">
                  <a16:creationId xmlns:a16="http://schemas.microsoft.com/office/drawing/2014/main" id="{6828B314-B8F8-21B1-CA3F-1D8B7CEFA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9763" y="2230438"/>
              <a:ext cx="247650" cy="241300"/>
            </a:xfrm>
            <a:custGeom>
              <a:avLst/>
              <a:gdLst>
                <a:gd name="T0" fmla="*/ 63 w 126"/>
                <a:gd name="T1" fmla="*/ 0 h 123"/>
                <a:gd name="T2" fmla="*/ 0 w 126"/>
                <a:gd name="T3" fmla="*/ 63 h 123"/>
                <a:gd name="T4" fmla="*/ 42 w 126"/>
                <a:gd name="T5" fmla="*/ 123 h 123"/>
                <a:gd name="T6" fmla="*/ 42 w 126"/>
                <a:gd name="T7" fmla="*/ 123 h 123"/>
                <a:gd name="T8" fmla="*/ 44 w 126"/>
                <a:gd name="T9" fmla="*/ 123 h 123"/>
                <a:gd name="T10" fmla="*/ 47 w 126"/>
                <a:gd name="T11" fmla="*/ 119 h 123"/>
                <a:gd name="T12" fmla="*/ 47 w 126"/>
                <a:gd name="T13" fmla="*/ 119 h 123"/>
                <a:gd name="T14" fmla="*/ 47 w 126"/>
                <a:gd name="T15" fmla="*/ 119 h 123"/>
                <a:gd name="T16" fmla="*/ 47 w 126"/>
                <a:gd name="T17" fmla="*/ 108 h 123"/>
                <a:gd name="T18" fmla="*/ 34 w 126"/>
                <a:gd name="T19" fmla="*/ 108 h 123"/>
                <a:gd name="T20" fmla="*/ 25 w 126"/>
                <a:gd name="T21" fmla="*/ 98 h 123"/>
                <a:gd name="T22" fmla="*/ 17 w 126"/>
                <a:gd name="T23" fmla="*/ 89 h 123"/>
                <a:gd name="T24" fmla="*/ 26 w 126"/>
                <a:gd name="T25" fmla="*/ 90 h 123"/>
                <a:gd name="T26" fmla="*/ 40 w 126"/>
                <a:gd name="T27" fmla="*/ 101 h 123"/>
                <a:gd name="T28" fmla="*/ 48 w 126"/>
                <a:gd name="T29" fmla="*/ 99 h 123"/>
                <a:gd name="T30" fmla="*/ 51 w 126"/>
                <a:gd name="T31" fmla="*/ 92 h 123"/>
                <a:gd name="T32" fmla="*/ 22 w 126"/>
                <a:gd name="T33" fmla="*/ 62 h 123"/>
                <a:gd name="T34" fmla="*/ 29 w 126"/>
                <a:gd name="T35" fmla="*/ 43 h 123"/>
                <a:gd name="T36" fmla="*/ 30 w 126"/>
                <a:gd name="T37" fmla="*/ 26 h 123"/>
                <a:gd name="T38" fmla="*/ 47 w 126"/>
                <a:gd name="T39" fmla="*/ 33 h 123"/>
                <a:gd name="T40" fmla="*/ 63 w 126"/>
                <a:gd name="T41" fmla="*/ 31 h 123"/>
                <a:gd name="T42" fmla="*/ 63 w 126"/>
                <a:gd name="T43" fmla="*/ 31 h 123"/>
                <a:gd name="T44" fmla="*/ 63 w 126"/>
                <a:gd name="T45" fmla="*/ 31 h 123"/>
                <a:gd name="T46" fmla="*/ 63 w 126"/>
                <a:gd name="T47" fmla="*/ 31 h 123"/>
                <a:gd name="T48" fmla="*/ 63 w 126"/>
                <a:gd name="T49" fmla="*/ 31 h 123"/>
                <a:gd name="T50" fmla="*/ 79 w 126"/>
                <a:gd name="T51" fmla="*/ 33 h 123"/>
                <a:gd name="T52" fmla="*/ 96 w 126"/>
                <a:gd name="T53" fmla="*/ 26 h 123"/>
                <a:gd name="T54" fmla="*/ 97 w 126"/>
                <a:gd name="T55" fmla="*/ 43 h 123"/>
                <a:gd name="T56" fmla="*/ 104 w 126"/>
                <a:gd name="T57" fmla="*/ 62 h 123"/>
                <a:gd name="T58" fmla="*/ 75 w 126"/>
                <a:gd name="T59" fmla="*/ 92 h 123"/>
                <a:gd name="T60" fmla="*/ 79 w 126"/>
                <a:gd name="T61" fmla="*/ 103 h 123"/>
                <a:gd name="T62" fmla="*/ 79 w 126"/>
                <a:gd name="T63" fmla="*/ 119 h 123"/>
                <a:gd name="T64" fmla="*/ 82 w 126"/>
                <a:gd name="T65" fmla="*/ 123 h 123"/>
                <a:gd name="T66" fmla="*/ 83 w 126"/>
                <a:gd name="T67" fmla="*/ 123 h 123"/>
                <a:gd name="T68" fmla="*/ 84 w 126"/>
                <a:gd name="T69" fmla="*/ 123 h 123"/>
                <a:gd name="T70" fmla="*/ 126 w 126"/>
                <a:gd name="T71" fmla="*/ 63 h 123"/>
                <a:gd name="T72" fmla="*/ 63 w 126"/>
                <a:gd name="T73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6" h="123">
                  <a:moveTo>
                    <a:pt x="63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1"/>
                    <a:pt x="17" y="114"/>
                    <a:pt x="42" y="123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43" y="123"/>
                    <a:pt x="43" y="123"/>
                    <a:pt x="44" y="123"/>
                  </a:cubicBezTo>
                  <a:cubicBezTo>
                    <a:pt x="46" y="123"/>
                    <a:pt x="47" y="122"/>
                    <a:pt x="47" y="119"/>
                  </a:cubicBezTo>
                  <a:cubicBezTo>
                    <a:pt x="47" y="119"/>
                    <a:pt x="47" y="119"/>
                    <a:pt x="47" y="119"/>
                  </a:cubicBezTo>
                  <a:cubicBezTo>
                    <a:pt x="47" y="119"/>
                    <a:pt x="47" y="119"/>
                    <a:pt x="47" y="119"/>
                  </a:cubicBezTo>
                  <a:cubicBezTo>
                    <a:pt x="47" y="116"/>
                    <a:pt x="47" y="112"/>
                    <a:pt x="47" y="108"/>
                  </a:cubicBezTo>
                  <a:cubicBezTo>
                    <a:pt x="43" y="109"/>
                    <a:pt x="37" y="110"/>
                    <a:pt x="34" y="108"/>
                  </a:cubicBezTo>
                  <a:cubicBezTo>
                    <a:pt x="30" y="106"/>
                    <a:pt x="27" y="103"/>
                    <a:pt x="25" y="98"/>
                  </a:cubicBezTo>
                  <a:cubicBezTo>
                    <a:pt x="23" y="92"/>
                    <a:pt x="17" y="90"/>
                    <a:pt x="17" y="89"/>
                  </a:cubicBezTo>
                  <a:cubicBezTo>
                    <a:pt x="16" y="88"/>
                    <a:pt x="23" y="86"/>
                    <a:pt x="26" y="90"/>
                  </a:cubicBezTo>
                  <a:cubicBezTo>
                    <a:pt x="30" y="94"/>
                    <a:pt x="33" y="102"/>
                    <a:pt x="40" y="101"/>
                  </a:cubicBezTo>
                  <a:cubicBezTo>
                    <a:pt x="44" y="100"/>
                    <a:pt x="46" y="100"/>
                    <a:pt x="48" y="99"/>
                  </a:cubicBezTo>
                  <a:cubicBezTo>
                    <a:pt x="48" y="97"/>
                    <a:pt x="49" y="94"/>
                    <a:pt x="51" y="92"/>
                  </a:cubicBezTo>
                  <a:cubicBezTo>
                    <a:pt x="34" y="89"/>
                    <a:pt x="22" y="80"/>
                    <a:pt x="22" y="62"/>
                  </a:cubicBezTo>
                  <a:cubicBezTo>
                    <a:pt x="22" y="54"/>
                    <a:pt x="25" y="47"/>
                    <a:pt x="29" y="43"/>
                  </a:cubicBezTo>
                  <a:cubicBezTo>
                    <a:pt x="28" y="39"/>
                    <a:pt x="27" y="30"/>
                    <a:pt x="30" y="26"/>
                  </a:cubicBezTo>
                  <a:cubicBezTo>
                    <a:pt x="30" y="26"/>
                    <a:pt x="35" y="24"/>
                    <a:pt x="47" y="33"/>
                  </a:cubicBezTo>
                  <a:cubicBezTo>
                    <a:pt x="52" y="32"/>
                    <a:pt x="57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9" y="31"/>
                    <a:pt x="74" y="32"/>
                    <a:pt x="79" y="33"/>
                  </a:cubicBezTo>
                  <a:cubicBezTo>
                    <a:pt x="92" y="24"/>
                    <a:pt x="96" y="26"/>
                    <a:pt x="96" y="26"/>
                  </a:cubicBezTo>
                  <a:cubicBezTo>
                    <a:pt x="99" y="30"/>
                    <a:pt x="98" y="39"/>
                    <a:pt x="97" y="43"/>
                  </a:cubicBezTo>
                  <a:cubicBezTo>
                    <a:pt x="101" y="47"/>
                    <a:pt x="104" y="54"/>
                    <a:pt x="104" y="62"/>
                  </a:cubicBezTo>
                  <a:cubicBezTo>
                    <a:pt x="104" y="80"/>
                    <a:pt x="92" y="89"/>
                    <a:pt x="75" y="92"/>
                  </a:cubicBezTo>
                  <a:cubicBezTo>
                    <a:pt x="79" y="95"/>
                    <a:pt x="79" y="101"/>
                    <a:pt x="79" y="103"/>
                  </a:cubicBezTo>
                  <a:cubicBezTo>
                    <a:pt x="79" y="105"/>
                    <a:pt x="79" y="119"/>
                    <a:pt x="79" y="119"/>
                  </a:cubicBezTo>
                  <a:cubicBezTo>
                    <a:pt x="79" y="122"/>
                    <a:pt x="80" y="123"/>
                    <a:pt x="82" y="123"/>
                  </a:cubicBezTo>
                  <a:cubicBezTo>
                    <a:pt x="83" y="123"/>
                    <a:pt x="83" y="123"/>
                    <a:pt x="83" y="123"/>
                  </a:cubicBezTo>
                  <a:cubicBezTo>
                    <a:pt x="84" y="123"/>
                    <a:pt x="84" y="123"/>
                    <a:pt x="84" y="123"/>
                  </a:cubicBezTo>
                  <a:cubicBezTo>
                    <a:pt x="109" y="114"/>
                    <a:pt x="126" y="91"/>
                    <a:pt x="126" y="63"/>
                  </a:cubicBezTo>
                  <a:cubicBezTo>
                    <a:pt x="126" y="28"/>
                    <a:pt x="98" y="0"/>
                    <a:pt x="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E40EDF6-2ED8-65FE-3983-0CE87C07DA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40975" y="4124211"/>
            <a:ext cx="3877110" cy="4310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latin typeface="Myanmar Text" panose="020B0502040204020203" pitchFamily="34" charset="0"/>
                <a:cs typeface="Myanmar Text" panose="020B0502040204020203" pitchFamily="34" charset="0"/>
              </a:defRPr>
            </a:lvl1pPr>
            <a:lvl2pPr marL="4572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2pPr>
            <a:lvl3pPr marL="9144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3pPr>
            <a:lvl4pPr marL="13716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4pPr>
            <a:lvl5pPr marL="18288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Username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9A5946D-BF62-8239-9E4D-ECD9BADFE2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40024" y="4869417"/>
            <a:ext cx="3877110" cy="4310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latin typeface="Myanmar Text" panose="020B0502040204020203" pitchFamily="34" charset="0"/>
                <a:cs typeface="Myanmar Text" panose="020B0502040204020203" pitchFamily="34" charset="0"/>
              </a:defRPr>
            </a:lvl1pPr>
            <a:lvl2pPr marL="4572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2pPr>
            <a:lvl3pPr marL="9144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3pPr>
            <a:lvl4pPr marL="13716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4pPr>
            <a:lvl5pPr marL="18288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Username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7A2F210-9158-FCA4-8939-7F4AB89669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40975" y="5633720"/>
            <a:ext cx="3877110" cy="4310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latin typeface="Myanmar Text" panose="020B0502040204020203" pitchFamily="34" charset="0"/>
                <a:cs typeface="Myanmar Text" panose="020B0502040204020203" pitchFamily="34" charset="0"/>
              </a:defRPr>
            </a:lvl1pPr>
            <a:lvl2pPr marL="4572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2pPr>
            <a:lvl3pPr marL="9144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3pPr>
            <a:lvl4pPr marL="13716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4pPr>
            <a:lvl5pPr marL="18288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Username</a:t>
            </a:r>
          </a:p>
        </p:txBody>
      </p:sp>
    </p:spTree>
    <p:extLst>
      <p:ext uri="{BB962C8B-B14F-4D97-AF65-F5344CB8AC3E}">
        <p14:creationId xmlns:p14="http://schemas.microsoft.com/office/powerpoint/2010/main" val="4079647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BC59F-9B86-4FA0-A9C2-8F1D124E2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19770-7324-48F6-821F-A18BF9257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E0D7BCD4-EC54-48B8-93D4-8BF0E77137B8}"/>
              </a:ext>
            </a:extLst>
          </p:cNvPr>
          <p:cNvSpPr txBox="1">
            <a:spLocks/>
          </p:cNvSpPr>
          <p:nvPr userDrawn="1"/>
        </p:nvSpPr>
        <p:spPr>
          <a:xfrm>
            <a:off x="11288807" y="6342454"/>
            <a:ext cx="554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6C95AE-7298-45E1-9514-94AFF5BED89B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428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DD0B960-701B-4AFB-ACA3-6EA428F85AB9}"/>
              </a:ext>
            </a:extLst>
          </p:cNvPr>
          <p:cNvSpPr txBox="1">
            <a:spLocks/>
          </p:cNvSpPr>
          <p:nvPr userDrawn="1"/>
        </p:nvSpPr>
        <p:spPr>
          <a:xfrm>
            <a:off x="325315" y="136525"/>
            <a:ext cx="11028485" cy="626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Myanmar Text" panose="020B0502040204020203" pitchFamily="34" charset="0"/>
                <a:ea typeface="+mj-ea"/>
                <a:cs typeface="Myanmar Tex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ED2ED3B-E943-4DF8-9D1F-69308AD3CA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9777" y="1397977"/>
            <a:ext cx="11028485" cy="477898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A1612985-1093-4638-832E-53A8701F9775}"/>
              </a:ext>
            </a:extLst>
          </p:cNvPr>
          <p:cNvSpPr txBox="1">
            <a:spLocks/>
          </p:cNvSpPr>
          <p:nvPr userDrawn="1"/>
        </p:nvSpPr>
        <p:spPr>
          <a:xfrm>
            <a:off x="11288807" y="6342454"/>
            <a:ext cx="554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6C95AE-7298-45E1-9514-94AFF5BED89B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989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9556F-F76D-4536-B215-51A5594B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82BCA-8879-473B-8E6E-620CDFA639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97977"/>
            <a:ext cx="5181600" cy="477898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EEB6FF-C2DF-4137-83B8-784EE07F06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97977"/>
            <a:ext cx="5181600" cy="477898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7C57D15D-266F-4120-B985-3925A771B8AC}"/>
              </a:ext>
            </a:extLst>
          </p:cNvPr>
          <p:cNvSpPr txBox="1">
            <a:spLocks/>
          </p:cNvSpPr>
          <p:nvPr userDrawn="1"/>
        </p:nvSpPr>
        <p:spPr>
          <a:xfrm>
            <a:off x="11288807" y="6342454"/>
            <a:ext cx="554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6C95AE-7298-45E1-9514-94AFF5BED89B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06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F69D4-6477-416C-9149-3798C53DE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6525"/>
            <a:ext cx="10515600" cy="5937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F0F19-6248-49D7-982A-2BF43C0AE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31500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42F975-0F92-4365-A05A-2785CE6D4E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05600"/>
            <a:ext cx="5157787" cy="38840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ED9DDD-50F2-456A-A6B2-51DE3B87B1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1" y="131500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A3D247-9518-47B9-B213-B96E8BE79A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05600"/>
            <a:ext cx="5183188" cy="38840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CB8C5B-701D-41E0-92D7-5D2B1244BA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E94EDD-D22A-4702-AFE1-732A7AD641D0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33895A-BC23-4C69-8B82-3461122A3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6C455858-F087-402B-A1DE-B80C08616A84}"/>
              </a:ext>
            </a:extLst>
          </p:cNvPr>
          <p:cNvSpPr txBox="1">
            <a:spLocks/>
          </p:cNvSpPr>
          <p:nvPr userDrawn="1"/>
        </p:nvSpPr>
        <p:spPr>
          <a:xfrm>
            <a:off x="11288807" y="6342454"/>
            <a:ext cx="554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6C95AE-7298-45E1-9514-94AFF5BED89B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803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66FA1-525F-4317-9E22-7790CFBED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1C931D4-90A3-4AB5-8DA2-247671297E0B}"/>
              </a:ext>
            </a:extLst>
          </p:cNvPr>
          <p:cNvSpPr txBox="1">
            <a:spLocks/>
          </p:cNvSpPr>
          <p:nvPr userDrawn="1"/>
        </p:nvSpPr>
        <p:spPr>
          <a:xfrm>
            <a:off x="11288807" y="6342454"/>
            <a:ext cx="554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6C95AE-7298-45E1-9514-94AFF5BED89B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14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CE0F04AB-6CE2-4EAB-91AD-8BC57A9D9D57}"/>
              </a:ext>
            </a:extLst>
          </p:cNvPr>
          <p:cNvSpPr txBox="1">
            <a:spLocks/>
          </p:cNvSpPr>
          <p:nvPr userDrawn="1"/>
        </p:nvSpPr>
        <p:spPr>
          <a:xfrm>
            <a:off x="11288807" y="6342454"/>
            <a:ext cx="554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6C95AE-7298-45E1-9514-94AFF5BED89B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224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A6AE6-60D2-4E33-8E1F-23478EEFE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BDEC3-FFF5-460C-A151-0A4191D04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53689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4F2156-C613-4386-9588-88B6DE84D0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C525943E-5F35-409A-9E3A-BF5A4AE5AF58}"/>
              </a:ext>
            </a:extLst>
          </p:cNvPr>
          <p:cNvSpPr txBox="1">
            <a:spLocks/>
          </p:cNvSpPr>
          <p:nvPr userDrawn="1"/>
        </p:nvSpPr>
        <p:spPr>
          <a:xfrm>
            <a:off x="11288807" y="6342454"/>
            <a:ext cx="554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6C95AE-7298-45E1-9514-94AFF5BED89B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871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6C116-AF6F-4997-ACC1-0FCECB832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4A95C7-ECE9-468B-98CC-FBBAA068C4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52814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B2C95F-019C-4AB5-B794-7F0192CBD9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3932237" cy="421151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82D48117-DF5F-448E-909C-92F62D52F1F7}"/>
              </a:ext>
            </a:extLst>
          </p:cNvPr>
          <p:cNvSpPr txBox="1">
            <a:spLocks/>
          </p:cNvSpPr>
          <p:nvPr userDrawn="1"/>
        </p:nvSpPr>
        <p:spPr>
          <a:xfrm>
            <a:off x="11288807" y="6342454"/>
            <a:ext cx="554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6C95AE-7298-45E1-9514-94AFF5BED89B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532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0DE82D-6084-439C-9C1D-824723D3DC0B}"/>
              </a:ext>
            </a:extLst>
          </p:cNvPr>
          <p:cNvSpPr/>
          <p:nvPr userDrawn="1"/>
        </p:nvSpPr>
        <p:spPr>
          <a:xfrm>
            <a:off x="0" y="-3366"/>
            <a:ext cx="12192000" cy="8376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22BA7C-37D0-44E5-AB27-4B56644B0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15" y="136525"/>
            <a:ext cx="11028485" cy="626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379F3-6862-45A1-9C1B-92D70CDAD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5315" y="1345757"/>
            <a:ext cx="11028485" cy="537571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67B35-61BF-49B0-8905-15C1439D1D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799" y="6356350"/>
            <a:ext cx="6242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Myanmar Text" panose="020B0502040204020203" pitchFamily="34" charset="0"/>
                <a:cs typeface="Myanmar Text" panose="020B0502040204020203" pitchFamily="34" charset="0"/>
              </a:defRPr>
            </a:lvl1pPr>
          </a:lstStyle>
          <a:p>
            <a:fld id="{70358BDA-5E66-42DF-962F-84FC2D4B6D98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5F6B68D-7A38-48C2-B2D5-839DB1F52D9E}"/>
              </a:ext>
            </a:extLst>
          </p:cNvPr>
          <p:cNvSpPr/>
          <p:nvPr userDrawn="1"/>
        </p:nvSpPr>
        <p:spPr>
          <a:xfrm>
            <a:off x="10841471" y="508066"/>
            <a:ext cx="764142" cy="76414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84819D-D4C5-41BA-B814-CC1639F9AD6E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378" y="526597"/>
            <a:ext cx="674328" cy="67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40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5" r:id="rId15"/>
    <p:sldLayoutId id="214748366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bg1"/>
          </a:solidFill>
          <a:latin typeface="Myanmar Text" panose="020B0502040204020203" pitchFamily="34" charset="0"/>
          <a:ea typeface="+mj-ea"/>
          <a:cs typeface="Myanmar Text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Myanmar Text" panose="020B0502040204020203" pitchFamily="34" charset="0"/>
          <a:ea typeface="+mn-ea"/>
          <a:cs typeface="Myanmar Text" panose="020B0502040204020203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Myanmar Text" panose="020B0502040204020203" pitchFamily="34" charset="0"/>
          <a:ea typeface="+mn-ea"/>
          <a:cs typeface="Myanmar Text" panose="020B0502040204020203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Myanmar Text" panose="020B0502040204020203" pitchFamily="34" charset="0"/>
          <a:ea typeface="+mn-ea"/>
          <a:cs typeface="Myanmar Text" panose="020B0502040204020203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Myanmar Text" panose="020B0502040204020203" pitchFamily="34" charset="0"/>
          <a:ea typeface="+mn-ea"/>
          <a:cs typeface="Myanmar Text" panose="020B0502040204020203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Myanmar Text" panose="020B0502040204020203" pitchFamily="34" charset="0"/>
          <a:ea typeface="+mn-ea"/>
          <a:cs typeface="Myanmar Tex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8F521C-D0E0-4576-B883-437293CDF3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Testiamo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eventi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D138129-9E7B-4CA1-88A1-8170AA4E92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Come </a:t>
            </a:r>
            <a:r>
              <a:rPr lang="en-US" dirty="0" err="1"/>
              <a:t>testare</a:t>
            </a:r>
            <a:r>
              <a:rPr lang="en-US" dirty="0"/>
              <a:t> un </a:t>
            </a:r>
            <a:r>
              <a:rPr lang="en-US" dirty="0" err="1"/>
              <a:t>sistema</a:t>
            </a:r>
            <a:r>
              <a:rPr lang="en-US" dirty="0"/>
              <a:t> ad </a:t>
            </a:r>
            <a:r>
              <a:rPr lang="en-US" dirty="0" err="1"/>
              <a:t>eventi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559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A8B9C-34B7-47EF-8CC3-FB61479DB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to our partners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5C77284-D02D-4B63-B7A5-F093D4FE4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605" y="4674998"/>
            <a:ext cx="1476199" cy="1600200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3B2F5DEB-FB81-466B-93E4-34AE0BD2D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105" y="4399429"/>
            <a:ext cx="4289789" cy="1922715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664F87E9-B967-4F5E-ADD8-F7C4AF463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670" y="4599369"/>
            <a:ext cx="3186528" cy="15228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82D9F0-CFCA-EFA5-7293-2CF42037A2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64" y="1634423"/>
            <a:ext cx="4737284" cy="12409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B25722-E059-0B19-41A1-0467B5AB71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177" y="1640457"/>
            <a:ext cx="4142240" cy="135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68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E46F7DD0-0D56-C2D5-913D-A33A3027EA7A}"/>
              </a:ext>
            </a:extLst>
          </p:cNvPr>
          <p:cNvSpPr/>
          <p:nvPr/>
        </p:nvSpPr>
        <p:spPr>
          <a:xfrm>
            <a:off x="8010770" y="1209232"/>
            <a:ext cx="4181231" cy="5648768"/>
          </a:xfrm>
          <a:custGeom>
            <a:avLst/>
            <a:gdLst>
              <a:gd name="connsiteX0" fmla="*/ 0 w 3537857"/>
              <a:gd name="connsiteY0" fmla="*/ 0 h 6858000"/>
              <a:gd name="connsiteX1" fmla="*/ 3537857 w 3537857"/>
              <a:gd name="connsiteY1" fmla="*/ 0 h 6858000"/>
              <a:gd name="connsiteX2" fmla="*/ 3537857 w 3537857"/>
              <a:gd name="connsiteY2" fmla="*/ 6858000 h 6858000"/>
              <a:gd name="connsiteX3" fmla="*/ 0 w 3537857"/>
              <a:gd name="connsiteY3" fmla="*/ 6858000 h 6858000"/>
              <a:gd name="connsiteX4" fmla="*/ 0 w 3537857"/>
              <a:gd name="connsiteY4" fmla="*/ 0 h 6858000"/>
              <a:gd name="connsiteX0" fmla="*/ 0 w 3537857"/>
              <a:gd name="connsiteY0" fmla="*/ 0 h 6858000"/>
              <a:gd name="connsiteX1" fmla="*/ 3537857 w 3537857"/>
              <a:gd name="connsiteY1" fmla="*/ 0 h 6858000"/>
              <a:gd name="connsiteX2" fmla="*/ 3537857 w 3537857"/>
              <a:gd name="connsiteY2" fmla="*/ 6858000 h 6858000"/>
              <a:gd name="connsiteX3" fmla="*/ 45719 w 3537857"/>
              <a:gd name="connsiteY3" fmla="*/ 6671256 h 6858000"/>
              <a:gd name="connsiteX4" fmla="*/ 0 w 3537857"/>
              <a:gd name="connsiteY4" fmla="*/ 0 h 6858000"/>
              <a:gd name="connsiteX0" fmla="*/ 0 w 3492138"/>
              <a:gd name="connsiteY0" fmla="*/ 276896 h 6858000"/>
              <a:gd name="connsiteX1" fmla="*/ 3492138 w 3492138"/>
              <a:gd name="connsiteY1" fmla="*/ 0 h 6858000"/>
              <a:gd name="connsiteX2" fmla="*/ 3492138 w 3492138"/>
              <a:gd name="connsiteY2" fmla="*/ 6858000 h 6858000"/>
              <a:gd name="connsiteX3" fmla="*/ 0 w 3492138"/>
              <a:gd name="connsiteY3" fmla="*/ 6671256 h 6858000"/>
              <a:gd name="connsiteX4" fmla="*/ 0 w 3492138"/>
              <a:gd name="connsiteY4" fmla="*/ 2768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2138" h="6858000">
                <a:moveTo>
                  <a:pt x="0" y="276896"/>
                </a:moveTo>
                <a:lnTo>
                  <a:pt x="3492138" y="0"/>
                </a:lnTo>
                <a:lnTo>
                  <a:pt x="3492138" y="6858000"/>
                </a:lnTo>
                <a:lnTo>
                  <a:pt x="0" y="6671256"/>
                </a:lnTo>
                <a:lnTo>
                  <a:pt x="0" y="276896"/>
                </a:lnTo>
                <a:close/>
              </a:path>
            </a:pathLst>
          </a:custGeom>
          <a:blipFill dpi="0" rotWithShape="1">
            <a:blip r:embed="rId2"/>
            <a:srcRect/>
            <a:tile tx="-6350000" ty="0" sx="19000" sy="19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738C09A-D0F2-D4DB-AB86-EDC3F5A67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Scenario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7E0860BC-C67D-553D-0C88-AED06098B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316" y="1345757"/>
            <a:ext cx="7685454" cy="537571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/>
              <a:t>Gestione delle prenotazioni di una multisala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/>
              <a:t>Funzionamento simile a </a:t>
            </a:r>
            <a:r>
              <a:rPr lang="it-IT" dirty="0" err="1"/>
              <a:t>Eventbrite</a:t>
            </a:r>
            <a:r>
              <a:rPr lang="it-IT" dirty="0"/>
              <a:t>, si hanno </a:t>
            </a:r>
            <a:r>
              <a:rPr lang="it-IT" b="1" dirty="0"/>
              <a:t>10 minuti </a:t>
            </a:r>
            <a:r>
              <a:rPr lang="it-IT" dirty="0"/>
              <a:t>di tempo per finalizzare l’ordine e bloccare definitivamente i posti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/>
              <a:t>I posti mutano dallo stato «Free» a «</a:t>
            </a:r>
            <a:r>
              <a:rPr lang="it-IT" dirty="0" err="1"/>
              <a:t>Reserved</a:t>
            </a:r>
            <a:r>
              <a:rPr lang="it-IT" dirty="0"/>
              <a:t>» a «</a:t>
            </a:r>
            <a:r>
              <a:rPr lang="it-IT" dirty="0" err="1"/>
              <a:t>Booked</a:t>
            </a:r>
            <a:r>
              <a:rPr lang="it-IT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74873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F1F2D5-B35F-EFFF-AE0B-BDFD6F247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CQRS/ES rapidamente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0A65797-E487-5F04-88B6-0904C1651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15" y="985936"/>
            <a:ext cx="10554677" cy="558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61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4689BA-E9EC-E271-650B-7DAA64938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lo testiamo?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93C5AA6-02FF-3AAE-5B8E-DD43BB6BD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315" y="1345757"/>
            <a:ext cx="7263423" cy="537571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/>
              <a:t>Solo con gli </a:t>
            </a:r>
            <a:r>
              <a:rPr lang="it-IT" dirty="0" err="1"/>
              <a:t>unit</a:t>
            </a:r>
            <a:r>
              <a:rPr lang="it-IT" dirty="0"/>
              <a:t> test?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/>
              <a:t>Non ci limiteremmo alla singola funzione o le proprietà o semplice state testing?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/>
              <a:t>Sono sufficienti a rappresentare le complessità del dominio?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/>
              <a:t>Non è meglio testare il comportamento?</a:t>
            </a:r>
          </a:p>
          <a:p>
            <a:endParaRPr lang="it-IT" dirty="0"/>
          </a:p>
        </p:txBody>
      </p:sp>
      <p:sp>
        <p:nvSpPr>
          <p:cNvPr id="4" name="Rettangolo 6">
            <a:extLst>
              <a:ext uri="{FF2B5EF4-FFF2-40B4-BE49-F238E27FC236}">
                <a16:creationId xmlns:a16="http://schemas.microsoft.com/office/drawing/2014/main" id="{18ECD31E-02A5-7F3D-071D-5B5AD9E097F3}"/>
              </a:ext>
            </a:extLst>
          </p:cNvPr>
          <p:cNvSpPr/>
          <p:nvPr/>
        </p:nvSpPr>
        <p:spPr>
          <a:xfrm>
            <a:off x="7939825" y="1211384"/>
            <a:ext cx="4252176" cy="5646615"/>
          </a:xfrm>
          <a:custGeom>
            <a:avLst/>
            <a:gdLst>
              <a:gd name="connsiteX0" fmla="*/ 0 w 3537857"/>
              <a:gd name="connsiteY0" fmla="*/ 0 h 6858000"/>
              <a:gd name="connsiteX1" fmla="*/ 3537857 w 3537857"/>
              <a:gd name="connsiteY1" fmla="*/ 0 h 6858000"/>
              <a:gd name="connsiteX2" fmla="*/ 3537857 w 3537857"/>
              <a:gd name="connsiteY2" fmla="*/ 6858000 h 6858000"/>
              <a:gd name="connsiteX3" fmla="*/ 0 w 3537857"/>
              <a:gd name="connsiteY3" fmla="*/ 6858000 h 6858000"/>
              <a:gd name="connsiteX4" fmla="*/ 0 w 3537857"/>
              <a:gd name="connsiteY4" fmla="*/ 0 h 6858000"/>
              <a:gd name="connsiteX0" fmla="*/ 0 w 3537857"/>
              <a:gd name="connsiteY0" fmla="*/ 0 h 6858000"/>
              <a:gd name="connsiteX1" fmla="*/ 3537857 w 3537857"/>
              <a:gd name="connsiteY1" fmla="*/ 0 h 6858000"/>
              <a:gd name="connsiteX2" fmla="*/ 3537857 w 3537857"/>
              <a:gd name="connsiteY2" fmla="*/ 6858000 h 6858000"/>
              <a:gd name="connsiteX3" fmla="*/ 45719 w 3537857"/>
              <a:gd name="connsiteY3" fmla="*/ 6671256 h 6858000"/>
              <a:gd name="connsiteX4" fmla="*/ 0 w 3537857"/>
              <a:gd name="connsiteY4" fmla="*/ 0 h 6858000"/>
              <a:gd name="connsiteX0" fmla="*/ 0 w 3492138"/>
              <a:gd name="connsiteY0" fmla="*/ 276896 h 6858000"/>
              <a:gd name="connsiteX1" fmla="*/ 3492138 w 3492138"/>
              <a:gd name="connsiteY1" fmla="*/ 0 h 6858000"/>
              <a:gd name="connsiteX2" fmla="*/ 3492138 w 3492138"/>
              <a:gd name="connsiteY2" fmla="*/ 6858000 h 6858000"/>
              <a:gd name="connsiteX3" fmla="*/ 0 w 3492138"/>
              <a:gd name="connsiteY3" fmla="*/ 6671256 h 6858000"/>
              <a:gd name="connsiteX4" fmla="*/ 0 w 3492138"/>
              <a:gd name="connsiteY4" fmla="*/ 2768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2138" h="6858000">
                <a:moveTo>
                  <a:pt x="0" y="276896"/>
                </a:moveTo>
                <a:lnTo>
                  <a:pt x="3492138" y="0"/>
                </a:lnTo>
                <a:lnTo>
                  <a:pt x="3492138" y="6858000"/>
                </a:lnTo>
                <a:lnTo>
                  <a:pt x="0" y="6671256"/>
                </a:lnTo>
                <a:lnTo>
                  <a:pt x="0" y="276896"/>
                </a:lnTo>
                <a:close/>
              </a:path>
            </a:pathLst>
          </a:custGeom>
          <a:blipFill dpi="0" rotWithShape="1">
            <a:blip r:embed="rId2"/>
            <a:srcRect/>
            <a:tile tx="0" ty="0" sx="15000" sy="1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6753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21FF0F-8729-DF53-6D10-BD089C1F3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/>
              <a:t>Proviamo lo </a:t>
            </a:r>
            <a:r>
              <a:rPr lang="it-IT" b="1" dirty="0" err="1"/>
              <a:t>specification</a:t>
            </a:r>
            <a:r>
              <a:rPr lang="it-IT" b="1" dirty="0"/>
              <a:t> testing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43192D9-D851-94B2-591F-C02064EC0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315" y="1345757"/>
            <a:ext cx="7755793" cy="537571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/>
              <a:t>I test dovrebbero essere capaci di rappresentare con semplicità qualunque comportamento complesso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/>
              <a:t>Devono essere comprensibili da tutti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/>
              <a:t>Rappresentano il pensiero dietro il design dell’aggregato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/>
              <a:t>“Given, </a:t>
            </a:r>
            <a:r>
              <a:rPr lang="it-IT" dirty="0" err="1"/>
              <a:t>When</a:t>
            </a:r>
            <a:r>
              <a:rPr lang="it-IT" dirty="0"/>
              <a:t>, </a:t>
            </a:r>
            <a:r>
              <a:rPr lang="it-IT" dirty="0" err="1"/>
              <a:t>Then</a:t>
            </a:r>
            <a:r>
              <a:rPr lang="it-IT" dirty="0"/>
              <a:t>” con gli eventi, i comandi ed i </a:t>
            </a:r>
            <a:r>
              <a:rPr lang="it-IT" dirty="0" err="1"/>
              <a:t>Command</a:t>
            </a:r>
            <a:r>
              <a:rPr lang="it-IT" dirty="0"/>
              <a:t> Handler</a:t>
            </a:r>
          </a:p>
        </p:txBody>
      </p:sp>
      <p:sp>
        <p:nvSpPr>
          <p:cNvPr id="4" name="Rettangolo 6">
            <a:extLst>
              <a:ext uri="{FF2B5EF4-FFF2-40B4-BE49-F238E27FC236}">
                <a16:creationId xmlns:a16="http://schemas.microsoft.com/office/drawing/2014/main" id="{983C9FBE-D120-1D51-1BB4-6B2967601FED}"/>
              </a:ext>
            </a:extLst>
          </p:cNvPr>
          <p:cNvSpPr/>
          <p:nvPr/>
        </p:nvSpPr>
        <p:spPr>
          <a:xfrm>
            <a:off x="7939825" y="1227014"/>
            <a:ext cx="4252176" cy="5630985"/>
          </a:xfrm>
          <a:custGeom>
            <a:avLst/>
            <a:gdLst>
              <a:gd name="connsiteX0" fmla="*/ 0 w 3537857"/>
              <a:gd name="connsiteY0" fmla="*/ 0 h 6858000"/>
              <a:gd name="connsiteX1" fmla="*/ 3537857 w 3537857"/>
              <a:gd name="connsiteY1" fmla="*/ 0 h 6858000"/>
              <a:gd name="connsiteX2" fmla="*/ 3537857 w 3537857"/>
              <a:gd name="connsiteY2" fmla="*/ 6858000 h 6858000"/>
              <a:gd name="connsiteX3" fmla="*/ 0 w 3537857"/>
              <a:gd name="connsiteY3" fmla="*/ 6858000 h 6858000"/>
              <a:gd name="connsiteX4" fmla="*/ 0 w 3537857"/>
              <a:gd name="connsiteY4" fmla="*/ 0 h 6858000"/>
              <a:gd name="connsiteX0" fmla="*/ 0 w 3537857"/>
              <a:gd name="connsiteY0" fmla="*/ 0 h 6858000"/>
              <a:gd name="connsiteX1" fmla="*/ 3537857 w 3537857"/>
              <a:gd name="connsiteY1" fmla="*/ 0 h 6858000"/>
              <a:gd name="connsiteX2" fmla="*/ 3537857 w 3537857"/>
              <a:gd name="connsiteY2" fmla="*/ 6858000 h 6858000"/>
              <a:gd name="connsiteX3" fmla="*/ 45719 w 3537857"/>
              <a:gd name="connsiteY3" fmla="*/ 6671256 h 6858000"/>
              <a:gd name="connsiteX4" fmla="*/ 0 w 3537857"/>
              <a:gd name="connsiteY4" fmla="*/ 0 h 6858000"/>
              <a:gd name="connsiteX0" fmla="*/ 0 w 3492138"/>
              <a:gd name="connsiteY0" fmla="*/ 276896 h 6858000"/>
              <a:gd name="connsiteX1" fmla="*/ 3492138 w 3492138"/>
              <a:gd name="connsiteY1" fmla="*/ 0 h 6858000"/>
              <a:gd name="connsiteX2" fmla="*/ 3492138 w 3492138"/>
              <a:gd name="connsiteY2" fmla="*/ 6858000 h 6858000"/>
              <a:gd name="connsiteX3" fmla="*/ 0 w 3492138"/>
              <a:gd name="connsiteY3" fmla="*/ 6671256 h 6858000"/>
              <a:gd name="connsiteX4" fmla="*/ 0 w 3492138"/>
              <a:gd name="connsiteY4" fmla="*/ 2768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2138" h="6858000">
                <a:moveTo>
                  <a:pt x="0" y="276896"/>
                </a:moveTo>
                <a:lnTo>
                  <a:pt x="3492138" y="0"/>
                </a:lnTo>
                <a:lnTo>
                  <a:pt x="3492138" y="6858000"/>
                </a:lnTo>
                <a:lnTo>
                  <a:pt x="0" y="6671256"/>
                </a:lnTo>
                <a:lnTo>
                  <a:pt x="0" y="276896"/>
                </a:lnTo>
                <a:close/>
              </a:path>
            </a:pathLst>
          </a:custGeom>
          <a:blipFill dpi="0" rotWithShape="1">
            <a:blip r:embed="rId2"/>
            <a:srcRect/>
            <a:tile tx="-2921000" ty="0" sx="16000" sy="16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1329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CA053E-4362-C385-0844-526EAA731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Given, </a:t>
            </a:r>
            <a:r>
              <a:rPr lang="it-IT" dirty="0" err="1"/>
              <a:t>When</a:t>
            </a:r>
            <a:r>
              <a:rPr lang="it-IT" dirty="0"/>
              <a:t>, </a:t>
            </a:r>
            <a:r>
              <a:rPr lang="it-IT" dirty="0" err="1"/>
              <a:t>Then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C6F7D1-30A2-C344-9CDF-581D146DC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316" y="1345757"/>
            <a:ext cx="7154008" cy="5375718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/>
              <a:t>L’idea essenziale è quella di suddividere uno scenario in tre sezioni: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b="1" dirty="0"/>
              <a:t>Given</a:t>
            </a:r>
            <a:r>
              <a:rPr lang="it-IT" dirty="0"/>
              <a:t>: descrive lo stato dell’aggregato prima di inviare il comando. Una sorta di prerequisito del test.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b="1" dirty="0" err="1"/>
              <a:t>When</a:t>
            </a:r>
            <a:r>
              <a:rPr lang="it-IT" dirty="0"/>
              <a:t>: rappresenta il comando da inviare all’aggregato.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b="1" dirty="0" err="1"/>
              <a:t>Then</a:t>
            </a:r>
            <a:r>
              <a:rPr lang="it-IT" b="1" dirty="0"/>
              <a:t>/</a:t>
            </a:r>
            <a:r>
              <a:rPr lang="it-IT" b="1" dirty="0" err="1"/>
              <a:t>Expect</a:t>
            </a:r>
            <a:r>
              <a:rPr lang="it-IT" dirty="0"/>
              <a:t>: descrive i cambiamenti di stato che ci si aspetta in seguito al comando.</a:t>
            </a:r>
            <a:endParaRPr lang="en-US" dirty="0"/>
          </a:p>
        </p:txBody>
      </p:sp>
      <p:sp>
        <p:nvSpPr>
          <p:cNvPr id="4" name="Rettangolo 6">
            <a:extLst>
              <a:ext uri="{FF2B5EF4-FFF2-40B4-BE49-F238E27FC236}">
                <a16:creationId xmlns:a16="http://schemas.microsoft.com/office/drawing/2014/main" id="{38C365C9-411A-DC30-7D2A-836C2B783FEF}"/>
              </a:ext>
            </a:extLst>
          </p:cNvPr>
          <p:cNvSpPr/>
          <p:nvPr/>
        </p:nvSpPr>
        <p:spPr>
          <a:xfrm>
            <a:off x="7939824" y="1332000"/>
            <a:ext cx="4252176" cy="5512244"/>
          </a:xfrm>
          <a:custGeom>
            <a:avLst/>
            <a:gdLst>
              <a:gd name="connsiteX0" fmla="*/ 0 w 3537857"/>
              <a:gd name="connsiteY0" fmla="*/ 0 h 6858000"/>
              <a:gd name="connsiteX1" fmla="*/ 3537857 w 3537857"/>
              <a:gd name="connsiteY1" fmla="*/ 0 h 6858000"/>
              <a:gd name="connsiteX2" fmla="*/ 3537857 w 3537857"/>
              <a:gd name="connsiteY2" fmla="*/ 6858000 h 6858000"/>
              <a:gd name="connsiteX3" fmla="*/ 0 w 3537857"/>
              <a:gd name="connsiteY3" fmla="*/ 6858000 h 6858000"/>
              <a:gd name="connsiteX4" fmla="*/ 0 w 3537857"/>
              <a:gd name="connsiteY4" fmla="*/ 0 h 6858000"/>
              <a:gd name="connsiteX0" fmla="*/ 0 w 3537857"/>
              <a:gd name="connsiteY0" fmla="*/ 0 h 6858000"/>
              <a:gd name="connsiteX1" fmla="*/ 3537857 w 3537857"/>
              <a:gd name="connsiteY1" fmla="*/ 0 h 6858000"/>
              <a:gd name="connsiteX2" fmla="*/ 3537857 w 3537857"/>
              <a:gd name="connsiteY2" fmla="*/ 6858000 h 6858000"/>
              <a:gd name="connsiteX3" fmla="*/ 45719 w 3537857"/>
              <a:gd name="connsiteY3" fmla="*/ 6671256 h 6858000"/>
              <a:gd name="connsiteX4" fmla="*/ 0 w 3537857"/>
              <a:gd name="connsiteY4" fmla="*/ 0 h 6858000"/>
              <a:gd name="connsiteX0" fmla="*/ 0 w 3492138"/>
              <a:gd name="connsiteY0" fmla="*/ 276896 h 6858000"/>
              <a:gd name="connsiteX1" fmla="*/ 3492138 w 3492138"/>
              <a:gd name="connsiteY1" fmla="*/ 0 h 6858000"/>
              <a:gd name="connsiteX2" fmla="*/ 3492138 w 3492138"/>
              <a:gd name="connsiteY2" fmla="*/ 6858000 h 6858000"/>
              <a:gd name="connsiteX3" fmla="*/ 0 w 3492138"/>
              <a:gd name="connsiteY3" fmla="*/ 6671256 h 6858000"/>
              <a:gd name="connsiteX4" fmla="*/ 0 w 3492138"/>
              <a:gd name="connsiteY4" fmla="*/ 2768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2138" h="6858000">
                <a:moveTo>
                  <a:pt x="0" y="276896"/>
                </a:moveTo>
                <a:lnTo>
                  <a:pt x="3492138" y="0"/>
                </a:lnTo>
                <a:lnTo>
                  <a:pt x="3492138" y="6858000"/>
                </a:lnTo>
                <a:lnTo>
                  <a:pt x="0" y="6671256"/>
                </a:lnTo>
                <a:lnTo>
                  <a:pt x="0" y="276896"/>
                </a:lnTo>
                <a:close/>
              </a:path>
            </a:pathLst>
          </a:custGeom>
          <a:blipFill dpi="0" rotWithShape="1">
            <a:blip r:embed="rId2"/>
            <a:srcRect/>
            <a:tile tx="-1193800" ty="-2209800" sx="60000" sy="6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3890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3">
            <a:extLst>
              <a:ext uri="{FF2B5EF4-FFF2-40B4-BE49-F238E27FC236}">
                <a16:creationId xmlns:a16="http://schemas.microsoft.com/office/drawing/2014/main" id="{6488B978-BB68-0650-6756-F2E7D32BA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D6B36B-3ED8-4A3E-B589-4293362FE8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aacerbis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703B2D-75C4-479F-B27D-9C4CD58596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ace68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521558-D274-44A1-9005-7C91C05F90B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aacerbis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302D06-8D79-4F3C-B332-A350A00474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Alberto Acerbis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8EE1663E-A4EF-63FE-E21A-DFDFB993AE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Alessandro Colla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829F647B-55F3-57CD-3930-2C89560B0E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@collaalessandro</a:t>
            </a:r>
          </a:p>
          <a:p>
            <a:endParaRPr lang="it-IT" dirty="0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527C7108-A26F-3A72-1055-B2107EFF2F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Iridio</a:t>
            </a:r>
            <a:endParaRPr lang="en-US" dirty="0"/>
          </a:p>
          <a:p>
            <a:endParaRPr lang="it-IT" dirty="0"/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34F208FA-6333-FB18-E489-C16C763B089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alessandrocolla</a:t>
            </a:r>
            <a:endParaRPr lang="en-US" dirty="0"/>
          </a:p>
        </p:txBody>
      </p:sp>
      <p:pic>
        <p:nvPicPr>
          <p:cNvPr id="3" name="Immagine 2" descr="Immagine che contiene persona, uomo, inpiedi, posando&#10;&#10;Descrizione generata automaticamente">
            <a:extLst>
              <a:ext uri="{FF2B5EF4-FFF2-40B4-BE49-F238E27FC236}">
                <a16:creationId xmlns:a16="http://schemas.microsoft.com/office/drawing/2014/main" id="{4003B3E7-74C6-5C1A-87B3-5BE4CAD2A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752" y="1127104"/>
            <a:ext cx="2148985" cy="2148985"/>
          </a:xfrm>
          <a:prstGeom prst="rect">
            <a:avLst/>
          </a:prstGeom>
        </p:spPr>
      </p:pic>
      <p:pic>
        <p:nvPicPr>
          <p:cNvPr id="2" name="Immagine 1" descr="Immagine che contiene persona, uomo, posando&#10;&#10;Descrizione generata automaticamente">
            <a:extLst>
              <a:ext uri="{FF2B5EF4-FFF2-40B4-BE49-F238E27FC236}">
                <a16:creationId xmlns:a16="http://schemas.microsoft.com/office/drawing/2014/main" id="{7604D622-175A-D51B-2391-3BB42CF42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752" y="3952065"/>
            <a:ext cx="2148984" cy="214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22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7480A7-0D9F-44E3-AAC6-E43D6654D3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sz="9600" dirty="0"/>
              <a:t>#CodeGen2023</a:t>
            </a:r>
          </a:p>
        </p:txBody>
      </p:sp>
    </p:spTree>
    <p:extLst>
      <p:ext uri="{BB962C8B-B14F-4D97-AF65-F5344CB8AC3E}">
        <p14:creationId xmlns:p14="http://schemas.microsoft.com/office/powerpoint/2010/main" val="182652970"/>
      </p:ext>
    </p:extLst>
  </p:cSld>
  <p:clrMapOvr>
    <a:masterClrMapping/>
  </p:clrMapOvr>
</p:sld>
</file>

<file path=ppt/theme/theme1.xml><?xml version="1.0" encoding="utf-8"?>
<a:theme xmlns:a="http://schemas.openxmlformats.org/drawingml/2006/main" name="Codegen Theme">
  <a:themeElements>
    <a:clrScheme name="CodeGen Color">
      <a:dk1>
        <a:srgbClr val="C80066"/>
      </a:dk1>
      <a:lt1>
        <a:srgbClr val="FFFFFF"/>
      </a:lt1>
      <a:dk2>
        <a:srgbClr val="C80066"/>
      </a:dk2>
      <a:lt2>
        <a:srgbClr val="ECEFF1"/>
      </a:lt2>
      <a:accent1>
        <a:srgbClr val="C80066"/>
      </a:accent1>
      <a:accent2>
        <a:srgbClr val="DE006F"/>
      </a:accent2>
      <a:accent3>
        <a:srgbClr val="C80066"/>
      </a:accent3>
      <a:accent4>
        <a:srgbClr val="FF2592"/>
      </a:accent4>
      <a:accent5>
        <a:srgbClr val="FF89C4"/>
      </a:accent5>
      <a:accent6>
        <a:srgbClr val="CF79FF"/>
      </a:accent6>
      <a:hlink>
        <a:srgbClr val="C55DFF"/>
      </a:hlink>
      <a:folHlink>
        <a:srgbClr val="A100F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</TotalTime>
  <Words>220</Words>
  <Application>Microsoft Office PowerPoint</Application>
  <PresentationFormat>Widescreen</PresentationFormat>
  <Paragraphs>32</Paragraphs>
  <Slides>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5" baseType="lpstr">
      <vt:lpstr>MS Gothic</vt:lpstr>
      <vt:lpstr>Arial</vt:lpstr>
      <vt:lpstr>Calibri</vt:lpstr>
      <vt:lpstr>Myanmar Text</vt:lpstr>
      <vt:lpstr>Roboto Light</vt:lpstr>
      <vt:lpstr>Codegen Theme</vt:lpstr>
      <vt:lpstr>Testiamo gli eventi</vt:lpstr>
      <vt:lpstr>Thanks to our partners</vt:lpstr>
      <vt:lpstr>Scenario</vt:lpstr>
      <vt:lpstr>CQRS/ES rapidamente</vt:lpstr>
      <vt:lpstr>Come lo testiamo?</vt:lpstr>
      <vt:lpstr>Proviamo lo specification testing</vt:lpstr>
      <vt:lpstr>Given, When, Then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Tosato</dc:creator>
  <cp:lastModifiedBy>Alessandro Colla</cp:lastModifiedBy>
  <cp:revision>87</cp:revision>
  <dcterms:created xsi:type="dcterms:W3CDTF">2018-06-13T19:28:12Z</dcterms:created>
  <dcterms:modified xsi:type="dcterms:W3CDTF">2023-02-06T21:33:48Z</dcterms:modified>
</cp:coreProperties>
</file>